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1"/>
  </p:notesMasterIdLst>
  <p:sldIdLst>
    <p:sldId id="256" r:id="rId2"/>
    <p:sldId id="257" r:id="rId3"/>
    <p:sldId id="258" r:id="rId4"/>
    <p:sldId id="307" r:id="rId5"/>
    <p:sldId id="259" r:id="rId6"/>
    <p:sldId id="281" r:id="rId7"/>
    <p:sldId id="268" r:id="rId8"/>
    <p:sldId id="302" r:id="rId9"/>
    <p:sldId id="261" r:id="rId10"/>
    <p:sldId id="264" r:id="rId11"/>
    <p:sldId id="265" r:id="rId12"/>
    <p:sldId id="269" r:id="rId13"/>
    <p:sldId id="271" r:id="rId14"/>
    <p:sldId id="303" r:id="rId15"/>
    <p:sldId id="304" r:id="rId16"/>
    <p:sldId id="305" r:id="rId17"/>
    <p:sldId id="306" r:id="rId18"/>
    <p:sldId id="272" r:id="rId19"/>
    <p:sldId id="276" r:id="rId20"/>
  </p:sldIdLst>
  <p:sldSz cx="9144000" cy="5143500" type="screen16x9"/>
  <p:notesSz cx="6858000" cy="9144000"/>
  <p:embeddedFontLst>
    <p:embeddedFont>
      <p:font typeface="Asap" charset="0"/>
      <p:regular r:id="rId22"/>
      <p:bold r:id="rId23"/>
      <p:italic r:id="rId24"/>
      <p:boldItalic r:id="rId25"/>
    </p:embeddedFont>
    <p:embeddedFont>
      <p:font typeface="Asap Regular"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pos="377">
          <p15:clr>
            <a:srgbClr val="9AA0A6"/>
          </p15:clr>
        </p15:guide>
        <p15:guide id="2" orient="horz" pos="88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18E33491-2189-44A5-85FC-01E487715EED}">
  <a:tblStyle styleId="{18E33491-2189-44A5-85FC-01E487715EE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110" d="100"/>
          <a:sy n="110" d="100"/>
        </p:scale>
        <p:origin x="-204" y="228"/>
      </p:cViewPr>
      <p:guideLst>
        <p:guide orient="horz" pos="886"/>
        <p:guide pos="377"/>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jpeg>
</file>

<file path=ppt/media/image33.jpeg>
</file>

<file path=ppt/media/image34.jpeg>
</file>

<file path=ppt/media/image35.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4ee5a70a6_5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4ee5a70a6_5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a12d91a267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a12d91a26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a4ee5a70a6_6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a4ee5a70a6_6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a4ee5a70a6_6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a4ee5a70a6_6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0512b276f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a0512b276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a4ee5a70a6_5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a4ee5a70a6_5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a4ee5a70a6_5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a4ee5a70a6_5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40405454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540405454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a4ee5a70a6_6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a4ee5a70a6_6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a4ee5a70a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a4ee5a70a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a0512b276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a0512b276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0512b276f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a0512b276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a54ad757e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a54ad757e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a4ee5a70a6_5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a4ee5a70a6_5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0512b276f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a0512b276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a4ee5a70a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a4ee5a70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a4ee5a70a6_5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a4ee5a70a6_5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26400" y="1545450"/>
            <a:ext cx="8491200" cy="20526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1pPr>
            <a:lvl2pPr lvl="1"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2pPr>
            <a:lvl3pPr lvl="2"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3pPr>
            <a:lvl4pPr lvl="3"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4pPr>
            <a:lvl5pPr lvl="4"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5pPr>
            <a:lvl6pPr lvl="5"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6pPr>
            <a:lvl7pPr lvl="6"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7pPr>
            <a:lvl8pPr lvl="7"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8pPr>
            <a:lvl9pPr lvl="8" algn="ctr">
              <a:spcBef>
                <a:spcPts val="0"/>
              </a:spcBef>
              <a:spcAft>
                <a:spcPts val="0"/>
              </a:spcAft>
              <a:buClr>
                <a:srgbClr val="FFFFFF"/>
              </a:buClr>
              <a:buSzPts val="5600"/>
              <a:buFont typeface="Asap"/>
              <a:buNone/>
              <a:defRPr sz="5600" b="1">
                <a:solidFill>
                  <a:srgbClr val="FFFFFF"/>
                </a:solidFill>
                <a:latin typeface="Asap"/>
                <a:ea typeface="Asap"/>
                <a:cs typeface="Asap"/>
                <a:sym typeface="Asap"/>
              </a:defRPr>
            </a:lvl9pPr>
          </a:lstStyle>
          <a:p>
            <a:endParaRPr/>
          </a:p>
        </p:txBody>
      </p:sp>
      <p:sp>
        <p:nvSpPr>
          <p:cNvPr id="10" name="Google Shape;10;p2"/>
          <p:cNvSpPr txBox="1">
            <a:spLocks noGrp="1"/>
          </p:cNvSpPr>
          <p:nvPr>
            <p:ph type="subTitle" idx="1"/>
          </p:nvPr>
        </p:nvSpPr>
        <p:spPr>
          <a:xfrm>
            <a:off x="405300" y="2896750"/>
            <a:ext cx="8333400" cy="610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1pPr>
            <a:lvl2pPr lvl="1"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2pPr>
            <a:lvl3pPr lvl="2"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3pPr>
            <a:lvl4pPr lvl="3"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4pPr>
            <a:lvl5pPr lvl="4"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5pPr>
            <a:lvl6pPr lvl="5"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6pPr>
            <a:lvl7pPr lvl="6"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7pPr>
            <a:lvl8pPr lvl="7"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8pPr>
            <a:lvl9pPr lvl="8" algn="ctr">
              <a:lnSpc>
                <a:spcPct val="100000"/>
              </a:lnSpc>
              <a:spcBef>
                <a:spcPts val="0"/>
              </a:spcBef>
              <a:spcAft>
                <a:spcPts val="0"/>
              </a:spcAft>
              <a:buClr>
                <a:srgbClr val="FFFFFF"/>
              </a:buClr>
              <a:buSzPts val="2400"/>
              <a:buFont typeface="Asap Regular"/>
              <a:buNone/>
              <a:defRPr sz="2400">
                <a:solidFill>
                  <a:srgbClr val="FFFFFF"/>
                </a:solidFill>
                <a:latin typeface="Asap Regular"/>
                <a:ea typeface="Asap Regular"/>
                <a:cs typeface="Asap Regular"/>
                <a:sym typeface="Asap Regul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3">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subTitle" idx="1"/>
          </p:nvPr>
        </p:nvSpPr>
        <p:spPr>
          <a:xfrm>
            <a:off x="2358725" y="1654071"/>
            <a:ext cx="1141800" cy="4317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72" name="Google Shape;72;p16"/>
          <p:cNvSpPr txBox="1">
            <a:spLocks noGrp="1"/>
          </p:cNvSpPr>
          <p:nvPr>
            <p:ph type="subTitle" idx="2"/>
          </p:nvPr>
        </p:nvSpPr>
        <p:spPr>
          <a:xfrm>
            <a:off x="664325" y="1539759"/>
            <a:ext cx="1694400" cy="6603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1500"/>
              <a:buNone/>
              <a:defRPr>
                <a:solidFill>
                  <a:srgbClr val="FFFFFF"/>
                </a:solidFill>
              </a:defRPr>
            </a:lvl1pPr>
            <a:lvl2pPr lvl="1" algn="r">
              <a:spcBef>
                <a:spcPts val="1600"/>
              </a:spcBef>
              <a:spcAft>
                <a:spcPts val="0"/>
              </a:spcAft>
              <a:buClr>
                <a:srgbClr val="FFFFFF"/>
              </a:buClr>
              <a:buSzPts val="1500"/>
              <a:buNone/>
              <a:defRPr>
                <a:solidFill>
                  <a:srgbClr val="FFFFFF"/>
                </a:solidFill>
              </a:defRPr>
            </a:lvl2pPr>
            <a:lvl3pPr lvl="2" algn="r">
              <a:spcBef>
                <a:spcPts val="1600"/>
              </a:spcBef>
              <a:spcAft>
                <a:spcPts val="0"/>
              </a:spcAft>
              <a:buClr>
                <a:srgbClr val="FFFFFF"/>
              </a:buClr>
              <a:buSzPts val="1500"/>
              <a:buNone/>
              <a:defRPr>
                <a:solidFill>
                  <a:srgbClr val="FFFFFF"/>
                </a:solidFill>
              </a:defRPr>
            </a:lvl3pPr>
            <a:lvl4pPr lvl="3" algn="r">
              <a:spcBef>
                <a:spcPts val="1600"/>
              </a:spcBef>
              <a:spcAft>
                <a:spcPts val="0"/>
              </a:spcAft>
              <a:buClr>
                <a:srgbClr val="FFFFFF"/>
              </a:buClr>
              <a:buSzPts val="1500"/>
              <a:buNone/>
              <a:defRPr>
                <a:solidFill>
                  <a:srgbClr val="FFFFFF"/>
                </a:solidFill>
              </a:defRPr>
            </a:lvl4pPr>
            <a:lvl5pPr lvl="4" algn="r">
              <a:spcBef>
                <a:spcPts val="1600"/>
              </a:spcBef>
              <a:spcAft>
                <a:spcPts val="0"/>
              </a:spcAft>
              <a:buClr>
                <a:srgbClr val="FFFFFF"/>
              </a:buClr>
              <a:buSzPts val="1500"/>
              <a:buNone/>
              <a:defRPr>
                <a:solidFill>
                  <a:srgbClr val="FFFFFF"/>
                </a:solidFill>
              </a:defRPr>
            </a:lvl5pPr>
            <a:lvl6pPr lvl="5" algn="r">
              <a:spcBef>
                <a:spcPts val="1600"/>
              </a:spcBef>
              <a:spcAft>
                <a:spcPts val="0"/>
              </a:spcAft>
              <a:buClr>
                <a:srgbClr val="FFFFFF"/>
              </a:buClr>
              <a:buSzPts val="1500"/>
              <a:buNone/>
              <a:defRPr>
                <a:solidFill>
                  <a:srgbClr val="FFFFFF"/>
                </a:solidFill>
              </a:defRPr>
            </a:lvl6pPr>
            <a:lvl7pPr lvl="6" algn="r">
              <a:spcBef>
                <a:spcPts val="1600"/>
              </a:spcBef>
              <a:spcAft>
                <a:spcPts val="0"/>
              </a:spcAft>
              <a:buClr>
                <a:srgbClr val="FFFFFF"/>
              </a:buClr>
              <a:buSzPts val="1500"/>
              <a:buNone/>
              <a:defRPr>
                <a:solidFill>
                  <a:srgbClr val="FFFFFF"/>
                </a:solidFill>
              </a:defRPr>
            </a:lvl7pPr>
            <a:lvl8pPr lvl="7" algn="r">
              <a:spcBef>
                <a:spcPts val="1600"/>
              </a:spcBef>
              <a:spcAft>
                <a:spcPts val="0"/>
              </a:spcAft>
              <a:buClr>
                <a:srgbClr val="FFFFFF"/>
              </a:buClr>
              <a:buSzPts val="1500"/>
              <a:buNone/>
              <a:defRPr>
                <a:solidFill>
                  <a:srgbClr val="FFFFFF"/>
                </a:solidFill>
              </a:defRPr>
            </a:lvl8pPr>
            <a:lvl9pPr lvl="8" algn="r">
              <a:spcBef>
                <a:spcPts val="1600"/>
              </a:spcBef>
              <a:spcAft>
                <a:spcPts val="1600"/>
              </a:spcAft>
              <a:buClr>
                <a:srgbClr val="FFFFFF"/>
              </a:buClr>
              <a:buSzPts val="1500"/>
              <a:buNone/>
              <a:defRPr>
                <a:solidFill>
                  <a:srgbClr val="FFFFFF"/>
                </a:solidFill>
              </a:defRPr>
            </a:lvl9pPr>
          </a:lstStyle>
          <a:p>
            <a:endParaRPr/>
          </a:p>
        </p:txBody>
      </p:sp>
      <p:sp>
        <p:nvSpPr>
          <p:cNvPr id="73" name="Google Shape;73;p16"/>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
        <p:nvSpPr>
          <p:cNvPr id="74" name="Google Shape;74;p16"/>
          <p:cNvSpPr txBox="1">
            <a:spLocks noGrp="1"/>
          </p:cNvSpPr>
          <p:nvPr>
            <p:ph type="subTitle" idx="3"/>
          </p:nvPr>
        </p:nvSpPr>
        <p:spPr>
          <a:xfrm>
            <a:off x="5643470" y="1650846"/>
            <a:ext cx="1141800" cy="431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algn="r" rtl="0">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75" name="Google Shape;75;p16"/>
          <p:cNvSpPr txBox="1">
            <a:spLocks noGrp="1"/>
          </p:cNvSpPr>
          <p:nvPr>
            <p:ph type="subTitle" idx="4"/>
          </p:nvPr>
        </p:nvSpPr>
        <p:spPr>
          <a:xfrm>
            <a:off x="6785275" y="1536546"/>
            <a:ext cx="1694400" cy="660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500"/>
              <a:buNone/>
              <a:defRPr>
                <a:solidFill>
                  <a:srgbClr val="FFFFFF"/>
                </a:solidFill>
              </a:defRPr>
            </a:lvl1pPr>
            <a:lvl2pPr lvl="1" rtl="0">
              <a:spcBef>
                <a:spcPts val="1600"/>
              </a:spcBef>
              <a:spcAft>
                <a:spcPts val="0"/>
              </a:spcAft>
              <a:buClr>
                <a:srgbClr val="FFFFFF"/>
              </a:buClr>
              <a:buSzPts val="1500"/>
              <a:buNone/>
              <a:defRPr>
                <a:solidFill>
                  <a:srgbClr val="FFFFFF"/>
                </a:solidFill>
              </a:defRPr>
            </a:lvl2pPr>
            <a:lvl3pPr lvl="2" rtl="0">
              <a:spcBef>
                <a:spcPts val="1600"/>
              </a:spcBef>
              <a:spcAft>
                <a:spcPts val="0"/>
              </a:spcAft>
              <a:buClr>
                <a:srgbClr val="FFFFFF"/>
              </a:buClr>
              <a:buSzPts val="1500"/>
              <a:buNone/>
              <a:defRPr>
                <a:solidFill>
                  <a:srgbClr val="FFFFFF"/>
                </a:solidFill>
              </a:defRPr>
            </a:lvl3pPr>
            <a:lvl4pPr lvl="3" rtl="0">
              <a:spcBef>
                <a:spcPts val="1600"/>
              </a:spcBef>
              <a:spcAft>
                <a:spcPts val="0"/>
              </a:spcAft>
              <a:buClr>
                <a:srgbClr val="FFFFFF"/>
              </a:buClr>
              <a:buSzPts val="1500"/>
              <a:buNone/>
              <a:defRPr>
                <a:solidFill>
                  <a:srgbClr val="FFFFFF"/>
                </a:solidFill>
              </a:defRPr>
            </a:lvl4pPr>
            <a:lvl5pPr lvl="4" rtl="0">
              <a:spcBef>
                <a:spcPts val="1600"/>
              </a:spcBef>
              <a:spcAft>
                <a:spcPts val="0"/>
              </a:spcAft>
              <a:buClr>
                <a:srgbClr val="FFFFFF"/>
              </a:buClr>
              <a:buSzPts val="1500"/>
              <a:buNone/>
              <a:defRPr>
                <a:solidFill>
                  <a:srgbClr val="FFFFFF"/>
                </a:solidFill>
              </a:defRPr>
            </a:lvl5pPr>
            <a:lvl6pPr lvl="5" rtl="0">
              <a:spcBef>
                <a:spcPts val="1600"/>
              </a:spcBef>
              <a:spcAft>
                <a:spcPts val="0"/>
              </a:spcAft>
              <a:buClr>
                <a:srgbClr val="FFFFFF"/>
              </a:buClr>
              <a:buSzPts val="1500"/>
              <a:buNone/>
              <a:defRPr>
                <a:solidFill>
                  <a:srgbClr val="FFFFFF"/>
                </a:solidFill>
              </a:defRPr>
            </a:lvl6pPr>
            <a:lvl7pPr lvl="6" rtl="0">
              <a:spcBef>
                <a:spcPts val="1600"/>
              </a:spcBef>
              <a:spcAft>
                <a:spcPts val="0"/>
              </a:spcAft>
              <a:buClr>
                <a:srgbClr val="FFFFFF"/>
              </a:buClr>
              <a:buSzPts val="1500"/>
              <a:buNone/>
              <a:defRPr>
                <a:solidFill>
                  <a:srgbClr val="FFFFFF"/>
                </a:solidFill>
              </a:defRPr>
            </a:lvl7pPr>
            <a:lvl8pPr lvl="7" rtl="0">
              <a:spcBef>
                <a:spcPts val="1600"/>
              </a:spcBef>
              <a:spcAft>
                <a:spcPts val="0"/>
              </a:spcAft>
              <a:buClr>
                <a:srgbClr val="FFFFFF"/>
              </a:buClr>
              <a:buSzPts val="1500"/>
              <a:buNone/>
              <a:defRPr>
                <a:solidFill>
                  <a:srgbClr val="FFFFFF"/>
                </a:solidFill>
              </a:defRPr>
            </a:lvl8pPr>
            <a:lvl9pPr lvl="8" rtl="0">
              <a:spcBef>
                <a:spcPts val="1600"/>
              </a:spcBef>
              <a:spcAft>
                <a:spcPts val="1600"/>
              </a:spcAft>
              <a:buClr>
                <a:srgbClr val="FFFFFF"/>
              </a:buClr>
              <a:buSzPts val="1500"/>
              <a:buNone/>
              <a:defRPr>
                <a:solidFill>
                  <a:srgbClr val="FFFFFF"/>
                </a:solidFill>
              </a:defRPr>
            </a:lvl9pPr>
          </a:lstStyle>
          <a:p>
            <a:endParaRPr/>
          </a:p>
        </p:txBody>
      </p:sp>
      <p:sp>
        <p:nvSpPr>
          <p:cNvPr id="76" name="Google Shape;76;p16"/>
          <p:cNvSpPr txBox="1">
            <a:spLocks noGrp="1"/>
          </p:cNvSpPr>
          <p:nvPr>
            <p:ph type="subTitle" idx="5"/>
          </p:nvPr>
        </p:nvSpPr>
        <p:spPr>
          <a:xfrm>
            <a:off x="2358725" y="2568466"/>
            <a:ext cx="1141800" cy="43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rtl="0">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77" name="Google Shape;77;p16"/>
          <p:cNvSpPr txBox="1">
            <a:spLocks noGrp="1"/>
          </p:cNvSpPr>
          <p:nvPr>
            <p:ph type="subTitle" idx="6"/>
          </p:nvPr>
        </p:nvSpPr>
        <p:spPr>
          <a:xfrm>
            <a:off x="664325" y="2454159"/>
            <a:ext cx="1694400" cy="660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1500"/>
              <a:buNone/>
              <a:defRPr>
                <a:solidFill>
                  <a:srgbClr val="FFFFFF"/>
                </a:solidFill>
              </a:defRPr>
            </a:lvl1pPr>
            <a:lvl2pPr lvl="1" algn="r" rtl="0">
              <a:spcBef>
                <a:spcPts val="1600"/>
              </a:spcBef>
              <a:spcAft>
                <a:spcPts val="0"/>
              </a:spcAft>
              <a:buClr>
                <a:srgbClr val="FFFFFF"/>
              </a:buClr>
              <a:buSzPts val="1500"/>
              <a:buNone/>
              <a:defRPr>
                <a:solidFill>
                  <a:srgbClr val="FFFFFF"/>
                </a:solidFill>
              </a:defRPr>
            </a:lvl2pPr>
            <a:lvl3pPr lvl="2" algn="r" rtl="0">
              <a:spcBef>
                <a:spcPts val="1600"/>
              </a:spcBef>
              <a:spcAft>
                <a:spcPts val="0"/>
              </a:spcAft>
              <a:buClr>
                <a:srgbClr val="FFFFFF"/>
              </a:buClr>
              <a:buSzPts val="1500"/>
              <a:buNone/>
              <a:defRPr>
                <a:solidFill>
                  <a:srgbClr val="FFFFFF"/>
                </a:solidFill>
              </a:defRPr>
            </a:lvl3pPr>
            <a:lvl4pPr lvl="3" algn="r" rtl="0">
              <a:spcBef>
                <a:spcPts val="1600"/>
              </a:spcBef>
              <a:spcAft>
                <a:spcPts val="0"/>
              </a:spcAft>
              <a:buClr>
                <a:srgbClr val="FFFFFF"/>
              </a:buClr>
              <a:buSzPts val="1500"/>
              <a:buNone/>
              <a:defRPr>
                <a:solidFill>
                  <a:srgbClr val="FFFFFF"/>
                </a:solidFill>
              </a:defRPr>
            </a:lvl4pPr>
            <a:lvl5pPr lvl="4" algn="r" rtl="0">
              <a:spcBef>
                <a:spcPts val="1600"/>
              </a:spcBef>
              <a:spcAft>
                <a:spcPts val="0"/>
              </a:spcAft>
              <a:buClr>
                <a:srgbClr val="FFFFFF"/>
              </a:buClr>
              <a:buSzPts val="1500"/>
              <a:buNone/>
              <a:defRPr>
                <a:solidFill>
                  <a:srgbClr val="FFFFFF"/>
                </a:solidFill>
              </a:defRPr>
            </a:lvl5pPr>
            <a:lvl6pPr lvl="5" algn="r" rtl="0">
              <a:spcBef>
                <a:spcPts val="1600"/>
              </a:spcBef>
              <a:spcAft>
                <a:spcPts val="0"/>
              </a:spcAft>
              <a:buClr>
                <a:srgbClr val="FFFFFF"/>
              </a:buClr>
              <a:buSzPts val="1500"/>
              <a:buNone/>
              <a:defRPr>
                <a:solidFill>
                  <a:srgbClr val="FFFFFF"/>
                </a:solidFill>
              </a:defRPr>
            </a:lvl6pPr>
            <a:lvl7pPr lvl="6" algn="r" rtl="0">
              <a:spcBef>
                <a:spcPts val="1600"/>
              </a:spcBef>
              <a:spcAft>
                <a:spcPts val="0"/>
              </a:spcAft>
              <a:buClr>
                <a:srgbClr val="FFFFFF"/>
              </a:buClr>
              <a:buSzPts val="1500"/>
              <a:buNone/>
              <a:defRPr>
                <a:solidFill>
                  <a:srgbClr val="FFFFFF"/>
                </a:solidFill>
              </a:defRPr>
            </a:lvl7pPr>
            <a:lvl8pPr lvl="7" algn="r" rtl="0">
              <a:spcBef>
                <a:spcPts val="1600"/>
              </a:spcBef>
              <a:spcAft>
                <a:spcPts val="0"/>
              </a:spcAft>
              <a:buClr>
                <a:srgbClr val="FFFFFF"/>
              </a:buClr>
              <a:buSzPts val="1500"/>
              <a:buNone/>
              <a:defRPr>
                <a:solidFill>
                  <a:srgbClr val="FFFFFF"/>
                </a:solidFill>
              </a:defRPr>
            </a:lvl8pPr>
            <a:lvl9pPr lvl="8" algn="r" rtl="0">
              <a:spcBef>
                <a:spcPts val="1600"/>
              </a:spcBef>
              <a:spcAft>
                <a:spcPts val="1600"/>
              </a:spcAft>
              <a:buClr>
                <a:srgbClr val="FFFFFF"/>
              </a:buClr>
              <a:buSzPts val="1500"/>
              <a:buNone/>
              <a:defRPr>
                <a:solidFill>
                  <a:srgbClr val="FFFFFF"/>
                </a:solidFill>
              </a:defRPr>
            </a:lvl9pPr>
          </a:lstStyle>
          <a:p>
            <a:endParaRPr/>
          </a:p>
        </p:txBody>
      </p:sp>
      <p:sp>
        <p:nvSpPr>
          <p:cNvPr id="78" name="Google Shape;78;p16"/>
          <p:cNvSpPr txBox="1">
            <a:spLocks noGrp="1"/>
          </p:cNvSpPr>
          <p:nvPr>
            <p:ph type="subTitle" idx="7"/>
          </p:nvPr>
        </p:nvSpPr>
        <p:spPr>
          <a:xfrm>
            <a:off x="5643470" y="2565241"/>
            <a:ext cx="1141800" cy="431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algn="r" rtl="0">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79" name="Google Shape;79;p16"/>
          <p:cNvSpPr txBox="1">
            <a:spLocks noGrp="1"/>
          </p:cNvSpPr>
          <p:nvPr>
            <p:ph type="subTitle" idx="8"/>
          </p:nvPr>
        </p:nvSpPr>
        <p:spPr>
          <a:xfrm>
            <a:off x="6785275" y="2450946"/>
            <a:ext cx="1694400" cy="660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500"/>
              <a:buNone/>
              <a:defRPr>
                <a:solidFill>
                  <a:srgbClr val="FFFFFF"/>
                </a:solidFill>
              </a:defRPr>
            </a:lvl1pPr>
            <a:lvl2pPr lvl="1" rtl="0">
              <a:spcBef>
                <a:spcPts val="1600"/>
              </a:spcBef>
              <a:spcAft>
                <a:spcPts val="0"/>
              </a:spcAft>
              <a:buClr>
                <a:srgbClr val="FFFFFF"/>
              </a:buClr>
              <a:buSzPts val="1500"/>
              <a:buNone/>
              <a:defRPr>
                <a:solidFill>
                  <a:srgbClr val="FFFFFF"/>
                </a:solidFill>
              </a:defRPr>
            </a:lvl2pPr>
            <a:lvl3pPr lvl="2" rtl="0">
              <a:spcBef>
                <a:spcPts val="1600"/>
              </a:spcBef>
              <a:spcAft>
                <a:spcPts val="0"/>
              </a:spcAft>
              <a:buClr>
                <a:srgbClr val="FFFFFF"/>
              </a:buClr>
              <a:buSzPts val="1500"/>
              <a:buNone/>
              <a:defRPr>
                <a:solidFill>
                  <a:srgbClr val="FFFFFF"/>
                </a:solidFill>
              </a:defRPr>
            </a:lvl3pPr>
            <a:lvl4pPr lvl="3" rtl="0">
              <a:spcBef>
                <a:spcPts val="1600"/>
              </a:spcBef>
              <a:spcAft>
                <a:spcPts val="0"/>
              </a:spcAft>
              <a:buClr>
                <a:srgbClr val="FFFFFF"/>
              </a:buClr>
              <a:buSzPts val="1500"/>
              <a:buNone/>
              <a:defRPr>
                <a:solidFill>
                  <a:srgbClr val="FFFFFF"/>
                </a:solidFill>
              </a:defRPr>
            </a:lvl4pPr>
            <a:lvl5pPr lvl="4" rtl="0">
              <a:spcBef>
                <a:spcPts val="1600"/>
              </a:spcBef>
              <a:spcAft>
                <a:spcPts val="0"/>
              </a:spcAft>
              <a:buClr>
                <a:srgbClr val="FFFFFF"/>
              </a:buClr>
              <a:buSzPts val="1500"/>
              <a:buNone/>
              <a:defRPr>
                <a:solidFill>
                  <a:srgbClr val="FFFFFF"/>
                </a:solidFill>
              </a:defRPr>
            </a:lvl5pPr>
            <a:lvl6pPr lvl="5" rtl="0">
              <a:spcBef>
                <a:spcPts val="1600"/>
              </a:spcBef>
              <a:spcAft>
                <a:spcPts val="0"/>
              </a:spcAft>
              <a:buClr>
                <a:srgbClr val="FFFFFF"/>
              </a:buClr>
              <a:buSzPts val="1500"/>
              <a:buNone/>
              <a:defRPr>
                <a:solidFill>
                  <a:srgbClr val="FFFFFF"/>
                </a:solidFill>
              </a:defRPr>
            </a:lvl6pPr>
            <a:lvl7pPr lvl="6" rtl="0">
              <a:spcBef>
                <a:spcPts val="1600"/>
              </a:spcBef>
              <a:spcAft>
                <a:spcPts val="0"/>
              </a:spcAft>
              <a:buClr>
                <a:srgbClr val="FFFFFF"/>
              </a:buClr>
              <a:buSzPts val="1500"/>
              <a:buNone/>
              <a:defRPr>
                <a:solidFill>
                  <a:srgbClr val="FFFFFF"/>
                </a:solidFill>
              </a:defRPr>
            </a:lvl7pPr>
            <a:lvl8pPr lvl="7" rtl="0">
              <a:spcBef>
                <a:spcPts val="1600"/>
              </a:spcBef>
              <a:spcAft>
                <a:spcPts val="0"/>
              </a:spcAft>
              <a:buClr>
                <a:srgbClr val="FFFFFF"/>
              </a:buClr>
              <a:buSzPts val="1500"/>
              <a:buNone/>
              <a:defRPr>
                <a:solidFill>
                  <a:srgbClr val="FFFFFF"/>
                </a:solidFill>
              </a:defRPr>
            </a:lvl8pPr>
            <a:lvl9pPr lvl="8" rtl="0">
              <a:spcBef>
                <a:spcPts val="1600"/>
              </a:spcBef>
              <a:spcAft>
                <a:spcPts val="1600"/>
              </a:spcAft>
              <a:buClr>
                <a:srgbClr val="FFFFFF"/>
              </a:buClr>
              <a:buSzPts val="1500"/>
              <a:buNone/>
              <a:defRPr>
                <a:solidFill>
                  <a:srgbClr val="FFFFFF"/>
                </a:solidFill>
              </a:defRPr>
            </a:lvl9pPr>
          </a:lstStyle>
          <a:p>
            <a:endParaRPr/>
          </a:p>
        </p:txBody>
      </p:sp>
      <p:sp>
        <p:nvSpPr>
          <p:cNvPr id="80" name="Google Shape;80;p16"/>
          <p:cNvSpPr txBox="1">
            <a:spLocks noGrp="1"/>
          </p:cNvSpPr>
          <p:nvPr>
            <p:ph type="subTitle" idx="9"/>
          </p:nvPr>
        </p:nvSpPr>
        <p:spPr>
          <a:xfrm>
            <a:off x="2358725" y="3482861"/>
            <a:ext cx="1141800" cy="43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rtl="0">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81" name="Google Shape;81;p16"/>
          <p:cNvSpPr txBox="1">
            <a:spLocks noGrp="1"/>
          </p:cNvSpPr>
          <p:nvPr>
            <p:ph type="subTitle" idx="13"/>
          </p:nvPr>
        </p:nvSpPr>
        <p:spPr>
          <a:xfrm>
            <a:off x="664325" y="3368559"/>
            <a:ext cx="1694400" cy="660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1500"/>
              <a:buNone/>
              <a:defRPr>
                <a:solidFill>
                  <a:srgbClr val="FFFFFF"/>
                </a:solidFill>
              </a:defRPr>
            </a:lvl1pPr>
            <a:lvl2pPr lvl="1" algn="r" rtl="0">
              <a:spcBef>
                <a:spcPts val="1600"/>
              </a:spcBef>
              <a:spcAft>
                <a:spcPts val="0"/>
              </a:spcAft>
              <a:buClr>
                <a:srgbClr val="FFFFFF"/>
              </a:buClr>
              <a:buSzPts val="1500"/>
              <a:buNone/>
              <a:defRPr>
                <a:solidFill>
                  <a:srgbClr val="FFFFFF"/>
                </a:solidFill>
              </a:defRPr>
            </a:lvl2pPr>
            <a:lvl3pPr lvl="2" algn="r" rtl="0">
              <a:spcBef>
                <a:spcPts val="1600"/>
              </a:spcBef>
              <a:spcAft>
                <a:spcPts val="0"/>
              </a:spcAft>
              <a:buClr>
                <a:srgbClr val="FFFFFF"/>
              </a:buClr>
              <a:buSzPts val="1500"/>
              <a:buNone/>
              <a:defRPr>
                <a:solidFill>
                  <a:srgbClr val="FFFFFF"/>
                </a:solidFill>
              </a:defRPr>
            </a:lvl3pPr>
            <a:lvl4pPr lvl="3" algn="r" rtl="0">
              <a:spcBef>
                <a:spcPts val="1600"/>
              </a:spcBef>
              <a:spcAft>
                <a:spcPts val="0"/>
              </a:spcAft>
              <a:buClr>
                <a:srgbClr val="FFFFFF"/>
              </a:buClr>
              <a:buSzPts val="1500"/>
              <a:buNone/>
              <a:defRPr>
                <a:solidFill>
                  <a:srgbClr val="FFFFFF"/>
                </a:solidFill>
              </a:defRPr>
            </a:lvl4pPr>
            <a:lvl5pPr lvl="4" algn="r" rtl="0">
              <a:spcBef>
                <a:spcPts val="1600"/>
              </a:spcBef>
              <a:spcAft>
                <a:spcPts val="0"/>
              </a:spcAft>
              <a:buClr>
                <a:srgbClr val="FFFFFF"/>
              </a:buClr>
              <a:buSzPts val="1500"/>
              <a:buNone/>
              <a:defRPr>
                <a:solidFill>
                  <a:srgbClr val="FFFFFF"/>
                </a:solidFill>
              </a:defRPr>
            </a:lvl5pPr>
            <a:lvl6pPr lvl="5" algn="r" rtl="0">
              <a:spcBef>
                <a:spcPts val="1600"/>
              </a:spcBef>
              <a:spcAft>
                <a:spcPts val="0"/>
              </a:spcAft>
              <a:buClr>
                <a:srgbClr val="FFFFFF"/>
              </a:buClr>
              <a:buSzPts val="1500"/>
              <a:buNone/>
              <a:defRPr>
                <a:solidFill>
                  <a:srgbClr val="FFFFFF"/>
                </a:solidFill>
              </a:defRPr>
            </a:lvl6pPr>
            <a:lvl7pPr lvl="6" algn="r" rtl="0">
              <a:spcBef>
                <a:spcPts val="1600"/>
              </a:spcBef>
              <a:spcAft>
                <a:spcPts val="0"/>
              </a:spcAft>
              <a:buClr>
                <a:srgbClr val="FFFFFF"/>
              </a:buClr>
              <a:buSzPts val="1500"/>
              <a:buNone/>
              <a:defRPr>
                <a:solidFill>
                  <a:srgbClr val="FFFFFF"/>
                </a:solidFill>
              </a:defRPr>
            </a:lvl7pPr>
            <a:lvl8pPr lvl="7" algn="r" rtl="0">
              <a:spcBef>
                <a:spcPts val="1600"/>
              </a:spcBef>
              <a:spcAft>
                <a:spcPts val="0"/>
              </a:spcAft>
              <a:buClr>
                <a:srgbClr val="FFFFFF"/>
              </a:buClr>
              <a:buSzPts val="1500"/>
              <a:buNone/>
              <a:defRPr>
                <a:solidFill>
                  <a:srgbClr val="FFFFFF"/>
                </a:solidFill>
              </a:defRPr>
            </a:lvl8pPr>
            <a:lvl9pPr lvl="8" algn="r" rtl="0">
              <a:spcBef>
                <a:spcPts val="1600"/>
              </a:spcBef>
              <a:spcAft>
                <a:spcPts val="1600"/>
              </a:spcAft>
              <a:buClr>
                <a:srgbClr val="FFFFFF"/>
              </a:buClr>
              <a:buSzPts val="1500"/>
              <a:buNone/>
              <a:defRPr>
                <a:solidFill>
                  <a:srgbClr val="FFFFFF"/>
                </a:solidFill>
              </a:defRPr>
            </a:lvl9pPr>
          </a:lstStyle>
          <a:p>
            <a:endParaRPr/>
          </a:p>
        </p:txBody>
      </p:sp>
      <p:sp>
        <p:nvSpPr>
          <p:cNvPr id="82" name="Google Shape;82;p16"/>
          <p:cNvSpPr txBox="1">
            <a:spLocks noGrp="1"/>
          </p:cNvSpPr>
          <p:nvPr>
            <p:ph type="subTitle" idx="14"/>
          </p:nvPr>
        </p:nvSpPr>
        <p:spPr>
          <a:xfrm>
            <a:off x="5643470" y="3479636"/>
            <a:ext cx="1141800" cy="431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1800"/>
              <a:buFont typeface="Asap"/>
              <a:buNone/>
              <a:defRPr sz="1800" b="1">
                <a:solidFill>
                  <a:srgbClr val="FFFFFF"/>
                </a:solidFill>
                <a:latin typeface="Asap"/>
                <a:ea typeface="Asap"/>
                <a:cs typeface="Asap"/>
                <a:sym typeface="Asap"/>
              </a:defRPr>
            </a:lvl1pPr>
            <a:lvl2pPr lvl="1"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2pPr>
            <a:lvl3pPr lvl="2"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3pPr>
            <a:lvl4pPr lvl="3"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4pPr>
            <a:lvl5pPr lvl="4"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5pPr>
            <a:lvl6pPr lvl="5"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6pPr>
            <a:lvl7pPr lvl="6"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7pPr>
            <a:lvl8pPr lvl="7" algn="r" rtl="0">
              <a:spcBef>
                <a:spcPts val="1600"/>
              </a:spcBef>
              <a:spcAft>
                <a:spcPts val="0"/>
              </a:spcAft>
              <a:buClr>
                <a:srgbClr val="FFFFFF"/>
              </a:buClr>
              <a:buSzPts val="1800"/>
              <a:buFont typeface="Asap"/>
              <a:buNone/>
              <a:defRPr sz="1800" b="1">
                <a:solidFill>
                  <a:srgbClr val="FFFFFF"/>
                </a:solidFill>
                <a:latin typeface="Asap"/>
                <a:ea typeface="Asap"/>
                <a:cs typeface="Asap"/>
                <a:sym typeface="Asap"/>
              </a:defRPr>
            </a:lvl8pPr>
            <a:lvl9pPr lvl="8" algn="r" rtl="0">
              <a:spcBef>
                <a:spcPts val="1600"/>
              </a:spcBef>
              <a:spcAft>
                <a:spcPts val="1600"/>
              </a:spcAft>
              <a:buClr>
                <a:srgbClr val="FFFFFF"/>
              </a:buClr>
              <a:buSzPts val="1800"/>
              <a:buFont typeface="Asap"/>
              <a:buNone/>
              <a:defRPr sz="1800" b="1">
                <a:solidFill>
                  <a:srgbClr val="FFFFFF"/>
                </a:solidFill>
                <a:latin typeface="Asap"/>
                <a:ea typeface="Asap"/>
                <a:cs typeface="Asap"/>
                <a:sym typeface="Asap"/>
              </a:defRPr>
            </a:lvl9pPr>
          </a:lstStyle>
          <a:p>
            <a:endParaRPr/>
          </a:p>
        </p:txBody>
      </p:sp>
      <p:sp>
        <p:nvSpPr>
          <p:cNvPr id="83" name="Google Shape;83;p16"/>
          <p:cNvSpPr txBox="1">
            <a:spLocks noGrp="1"/>
          </p:cNvSpPr>
          <p:nvPr>
            <p:ph type="subTitle" idx="15"/>
          </p:nvPr>
        </p:nvSpPr>
        <p:spPr>
          <a:xfrm>
            <a:off x="6785275" y="3365346"/>
            <a:ext cx="1694400" cy="660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500"/>
              <a:buNone/>
              <a:defRPr>
                <a:solidFill>
                  <a:srgbClr val="FFFFFF"/>
                </a:solidFill>
              </a:defRPr>
            </a:lvl1pPr>
            <a:lvl2pPr lvl="1" rtl="0">
              <a:spcBef>
                <a:spcPts val="1600"/>
              </a:spcBef>
              <a:spcAft>
                <a:spcPts val="0"/>
              </a:spcAft>
              <a:buClr>
                <a:srgbClr val="FFFFFF"/>
              </a:buClr>
              <a:buSzPts val="1500"/>
              <a:buNone/>
              <a:defRPr>
                <a:solidFill>
                  <a:srgbClr val="FFFFFF"/>
                </a:solidFill>
              </a:defRPr>
            </a:lvl2pPr>
            <a:lvl3pPr lvl="2" rtl="0">
              <a:spcBef>
                <a:spcPts val="1600"/>
              </a:spcBef>
              <a:spcAft>
                <a:spcPts val="0"/>
              </a:spcAft>
              <a:buClr>
                <a:srgbClr val="FFFFFF"/>
              </a:buClr>
              <a:buSzPts val="1500"/>
              <a:buNone/>
              <a:defRPr>
                <a:solidFill>
                  <a:srgbClr val="FFFFFF"/>
                </a:solidFill>
              </a:defRPr>
            </a:lvl3pPr>
            <a:lvl4pPr lvl="3" rtl="0">
              <a:spcBef>
                <a:spcPts val="1600"/>
              </a:spcBef>
              <a:spcAft>
                <a:spcPts val="0"/>
              </a:spcAft>
              <a:buClr>
                <a:srgbClr val="FFFFFF"/>
              </a:buClr>
              <a:buSzPts val="1500"/>
              <a:buNone/>
              <a:defRPr>
                <a:solidFill>
                  <a:srgbClr val="FFFFFF"/>
                </a:solidFill>
              </a:defRPr>
            </a:lvl4pPr>
            <a:lvl5pPr lvl="4" rtl="0">
              <a:spcBef>
                <a:spcPts val="1600"/>
              </a:spcBef>
              <a:spcAft>
                <a:spcPts val="0"/>
              </a:spcAft>
              <a:buClr>
                <a:srgbClr val="FFFFFF"/>
              </a:buClr>
              <a:buSzPts val="1500"/>
              <a:buNone/>
              <a:defRPr>
                <a:solidFill>
                  <a:srgbClr val="FFFFFF"/>
                </a:solidFill>
              </a:defRPr>
            </a:lvl5pPr>
            <a:lvl6pPr lvl="5" rtl="0">
              <a:spcBef>
                <a:spcPts val="1600"/>
              </a:spcBef>
              <a:spcAft>
                <a:spcPts val="0"/>
              </a:spcAft>
              <a:buClr>
                <a:srgbClr val="FFFFFF"/>
              </a:buClr>
              <a:buSzPts val="1500"/>
              <a:buNone/>
              <a:defRPr>
                <a:solidFill>
                  <a:srgbClr val="FFFFFF"/>
                </a:solidFill>
              </a:defRPr>
            </a:lvl6pPr>
            <a:lvl7pPr lvl="6" rtl="0">
              <a:spcBef>
                <a:spcPts val="1600"/>
              </a:spcBef>
              <a:spcAft>
                <a:spcPts val="0"/>
              </a:spcAft>
              <a:buClr>
                <a:srgbClr val="FFFFFF"/>
              </a:buClr>
              <a:buSzPts val="1500"/>
              <a:buNone/>
              <a:defRPr>
                <a:solidFill>
                  <a:srgbClr val="FFFFFF"/>
                </a:solidFill>
              </a:defRPr>
            </a:lvl7pPr>
            <a:lvl8pPr lvl="7" rtl="0">
              <a:spcBef>
                <a:spcPts val="1600"/>
              </a:spcBef>
              <a:spcAft>
                <a:spcPts val="0"/>
              </a:spcAft>
              <a:buClr>
                <a:srgbClr val="FFFFFF"/>
              </a:buClr>
              <a:buSzPts val="1500"/>
              <a:buNone/>
              <a:defRPr>
                <a:solidFill>
                  <a:srgbClr val="FFFFFF"/>
                </a:solidFill>
              </a:defRPr>
            </a:lvl8pPr>
            <a:lvl9pPr lvl="8" rtl="0">
              <a:spcBef>
                <a:spcPts val="1600"/>
              </a:spcBef>
              <a:spcAft>
                <a:spcPts val="1600"/>
              </a:spcAft>
              <a:buClr>
                <a:srgbClr val="FFFFFF"/>
              </a:buClr>
              <a:buSzPts val="1500"/>
              <a:buNone/>
              <a:defRPr>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4">
    <p:bg>
      <p:bgPr>
        <a:blipFill>
          <a:blip r:embed="rId2">
            <a:alphaModFix/>
          </a:blip>
          <a:stretch>
            <a:fillRect/>
          </a:stretch>
        </a:blipFill>
        <a:effectLst/>
      </p:bgPr>
    </p:bg>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5">
    <p:bg>
      <p:bgPr>
        <a:blipFill>
          <a:blip r:embed="rId2">
            <a:alphaModFix/>
          </a:blip>
          <a:stretch>
            <a:fillRect/>
          </a:stretch>
        </a:blipFill>
        <a:effectLst/>
      </p:bgPr>
    </p:bg>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2">
  <p:cSld name="CUSTOM_6">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subTitle" idx="1"/>
          </p:nvPr>
        </p:nvSpPr>
        <p:spPr>
          <a:xfrm>
            <a:off x="6470900" y="1938275"/>
            <a:ext cx="17802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90" name="Google Shape;90;p19"/>
          <p:cNvSpPr txBox="1">
            <a:spLocks noGrp="1"/>
          </p:cNvSpPr>
          <p:nvPr>
            <p:ph type="subTitle" idx="2"/>
          </p:nvPr>
        </p:nvSpPr>
        <p:spPr>
          <a:xfrm>
            <a:off x="6470900" y="2348125"/>
            <a:ext cx="1780200" cy="136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0"/>
              </a:spcBef>
              <a:spcAft>
                <a:spcPts val="0"/>
              </a:spcAft>
              <a:buClr>
                <a:srgbClr val="FFFFFF"/>
              </a:buClr>
              <a:buSzPts val="1500"/>
              <a:buNone/>
              <a:defRPr>
                <a:solidFill>
                  <a:srgbClr val="FFFFFF"/>
                </a:solidFill>
              </a:defRPr>
            </a:lvl2pPr>
            <a:lvl3pPr lvl="2" algn="ctr" rtl="0">
              <a:lnSpc>
                <a:spcPct val="100000"/>
              </a:lnSpc>
              <a:spcBef>
                <a:spcPts val="0"/>
              </a:spcBef>
              <a:spcAft>
                <a:spcPts val="0"/>
              </a:spcAft>
              <a:buClr>
                <a:srgbClr val="FFFFFF"/>
              </a:buClr>
              <a:buSzPts val="1500"/>
              <a:buNone/>
              <a:defRPr>
                <a:solidFill>
                  <a:srgbClr val="FFFFFF"/>
                </a:solidFill>
              </a:defRPr>
            </a:lvl3pPr>
            <a:lvl4pPr lvl="3" algn="ctr" rtl="0">
              <a:lnSpc>
                <a:spcPct val="100000"/>
              </a:lnSpc>
              <a:spcBef>
                <a:spcPts val="0"/>
              </a:spcBef>
              <a:spcAft>
                <a:spcPts val="0"/>
              </a:spcAft>
              <a:buClr>
                <a:srgbClr val="FFFFFF"/>
              </a:buClr>
              <a:buSzPts val="1500"/>
              <a:buNone/>
              <a:defRPr>
                <a:solidFill>
                  <a:srgbClr val="FFFFFF"/>
                </a:solidFill>
              </a:defRPr>
            </a:lvl4pPr>
            <a:lvl5pPr lvl="4" algn="ctr" rtl="0">
              <a:lnSpc>
                <a:spcPct val="100000"/>
              </a:lnSpc>
              <a:spcBef>
                <a:spcPts val="0"/>
              </a:spcBef>
              <a:spcAft>
                <a:spcPts val="0"/>
              </a:spcAft>
              <a:buClr>
                <a:srgbClr val="FFFFFF"/>
              </a:buClr>
              <a:buSzPts val="1500"/>
              <a:buNone/>
              <a:defRPr>
                <a:solidFill>
                  <a:srgbClr val="FFFFFF"/>
                </a:solidFill>
              </a:defRPr>
            </a:lvl5pPr>
            <a:lvl6pPr lvl="5" algn="ctr" rtl="0">
              <a:lnSpc>
                <a:spcPct val="100000"/>
              </a:lnSpc>
              <a:spcBef>
                <a:spcPts val="0"/>
              </a:spcBef>
              <a:spcAft>
                <a:spcPts val="0"/>
              </a:spcAft>
              <a:buClr>
                <a:srgbClr val="FFFFFF"/>
              </a:buClr>
              <a:buSzPts val="1500"/>
              <a:buNone/>
              <a:defRPr>
                <a:solidFill>
                  <a:srgbClr val="FFFFFF"/>
                </a:solidFill>
              </a:defRPr>
            </a:lvl6pPr>
            <a:lvl7pPr lvl="6" algn="ctr" rtl="0">
              <a:lnSpc>
                <a:spcPct val="100000"/>
              </a:lnSpc>
              <a:spcBef>
                <a:spcPts val="0"/>
              </a:spcBef>
              <a:spcAft>
                <a:spcPts val="0"/>
              </a:spcAft>
              <a:buClr>
                <a:srgbClr val="FFFFFF"/>
              </a:buClr>
              <a:buSzPts val="1500"/>
              <a:buNone/>
              <a:defRPr>
                <a:solidFill>
                  <a:srgbClr val="FFFFFF"/>
                </a:solidFill>
              </a:defRPr>
            </a:lvl7pPr>
            <a:lvl8pPr lvl="7" algn="ctr" rtl="0">
              <a:lnSpc>
                <a:spcPct val="100000"/>
              </a:lnSpc>
              <a:spcBef>
                <a:spcPts val="0"/>
              </a:spcBef>
              <a:spcAft>
                <a:spcPts val="0"/>
              </a:spcAft>
              <a:buClr>
                <a:srgbClr val="FFFFFF"/>
              </a:buClr>
              <a:buSzPts val="1500"/>
              <a:buNone/>
              <a:defRPr>
                <a:solidFill>
                  <a:srgbClr val="FFFFFF"/>
                </a:solidFill>
              </a:defRPr>
            </a:lvl8pPr>
            <a:lvl9pPr lvl="8" algn="ctr" rtl="0">
              <a:lnSpc>
                <a:spcPct val="100000"/>
              </a:lnSpc>
              <a:spcBef>
                <a:spcPts val="0"/>
              </a:spcBef>
              <a:spcAft>
                <a:spcPts val="0"/>
              </a:spcAft>
              <a:buClr>
                <a:srgbClr val="FFFFFF"/>
              </a:buClr>
              <a:buSzPts val="1500"/>
              <a:buNone/>
              <a:defRPr>
                <a:solidFill>
                  <a:srgbClr val="FFFFFF"/>
                </a:solidFill>
              </a:defRPr>
            </a:lvl9pPr>
          </a:lstStyle>
          <a:p>
            <a:endParaRPr/>
          </a:p>
        </p:txBody>
      </p:sp>
      <p:sp>
        <p:nvSpPr>
          <p:cNvPr id="91" name="Google Shape;91;p19"/>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7">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20"/>
          <p:cNvSpPr txBox="1">
            <a:spLocks noGrp="1"/>
          </p:cNvSpPr>
          <p:nvPr>
            <p:ph type="subTitle" idx="1"/>
          </p:nvPr>
        </p:nvSpPr>
        <p:spPr>
          <a:xfrm>
            <a:off x="1458625" y="3657950"/>
            <a:ext cx="6207600" cy="102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0"/>
              </a:spcBef>
              <a:spcAft>
                <a:spcPts val="0"/>
              </a:spcAft>
              <a:buClr>
                <a:srgbClr val="FFFFFF"/>
              </a:buClr>
              <a:buSzPts val="1500"/>
              <a:buNone/>
              <a:defRPr>
                <a:solidFill>
                  <a:srgbClr val="FFFFFF"/>
                </a:solidFill>
              </a:defRPr>
            </a:lvl2pPr>
            <a:lvl3pPr lvl="2" algn="ctr" rtl="0">
              <a:lnSpc>
                <a:spcPct val="100000"/>
              </a:lnSpc>
              <a:spcBef>
                <a:spcPts val="0"/>
              </a:spcBef>
              <a:spcAft>
                <a:spcPts val="0"/>
              </a:spcAft>
              <a:buClr>
                <a:srgbClr val="FFFFFF"/>
              </a:buClr>
              <a:buSzPts val="1500"/>
              <a:buNone/>
              <a:defRPr>
                <a:solidFill>
                  <a:srgbClr val="FFFFFF"/>
                </a:solidFill>
              </a:defRPr>
            </a:lvl3pPr>
            <a:lvl4pPr lvl="3" algn="ctr" rtl="0">
              <a:lnSpc>
                <a:spcPct val="100000"/>
              </a:lnSpc>
              <a:spcBef>
                <a:spcPts val="0"/>
              </a:spcBef>
              <a:spcAft>
                <a:spcPts val="0"/>
              </a:spcAft>
              <a:buClr>
                <a:srgbClr val="FFFFFF"/>
              </a:buClr>
              <a:buSzPts val="1500"/>
              <a:buNone/>
              <a:defRPr>
                <a:solidFill>
                  <a:srgbClr val="FFFFFF"/>
                </a:solidFill>
              </a:defRPr>
            </a:lvl4pPr>
            <a:lvl5pPr lvl="4" algn="ctr" rtl="0">
              <a:lnSpc>
                <a:spcPct val="100000"/>
              </a:lnSpc>
              <a:spcBef>
                <a:spcPts val="0"/>
              </a:spcBef>
              <a:spcAft>
                <a:spcPts val="0"/>
              </a:spcAft>
              <a:buClr>
                <a:srgbClr val="FFFFFF"/>
              </a:buClr>
              <a:buSzPts val="1500"/>
              <a:buNone/>
              <a:defRPr>
                <a:solidFill>
                  <a:srgbClr val="FFFFFF"/>
                </a:solidFill>
              </a:defRPr>
            </a:lvl5pPr>
            <a:lvl6pPr lvl="5" algn="ctr" rtl="0">
              <a:lnSpc>
                <a:spcPct val="100000"/>
              </a:lnSpc>
              <a:spcBef>
                <a:spcPts val="0"/>
              </a:spcBef>
              <a:spcAft>
                <a:spcPts val="0"/>
              </a:spcAft>
              <a:buClr>
                <a:srgbClr val="FFFFFF"/>
              </a:buClr>
              <a:buSzPts val="1500"/>
              <a:buNone/>
              <a:defRPr>
                <a:solidFill>
                  <a:srgbClr val="FFFFFF"/>
                </a:solidFill>
              </a:defRPr>
            </a:lvl6pPr>
            <a:lvl7pPr lvl="6" algn="ctr" rtl="0">
              <a:lnSpc>
                <a:spcPct val="100000"/>
              </a:lnSpc>
              <a:spcBef>
                <a:spcPts val="0"/>
              </a:spcBef>
              <a:spcAft>
                <a:spcPts val="0"/>
              </a:spcAft>
              <a:buClr>
                <a:srgbClr val="FFFFFF"/>
              </a:buClr>
              <a:buSzPts val="1500"/>
              <a:buNone/>
              <a:defRPr>
                <a:solidFill>
                  <a:srgbClr val="FFFFFF"/>
                </a:solidFill>
              </a:defRPr>
            </a:lvl7pPr>
            <a:lvl8pPr lvl="7" algn="ctr" rtl="0">
              <a:lnSpc>
                <a:spcPct val="100000"/>
              </a:lnSpc>
              <a:spcBef>
                <a:spcPts val="0"/>
              </a:spcBef>
              <a:spcAft>
                <a:spcPts val="0"/>
              </a:spcAft>
              <a:buClr>
                <a:srgbClr val="FFFFFF"/>
              </a:buClr>
              <a:buSzPts val="1500"/>
              <a:buNone/>
              <a:defRPr>
                <a:solidFill>
                  <a:srgbClr val="FFFFFF"/>
                </a:solidFill>
              </a:defRPr>
            </a:lvl8pPr>
            <a:lvl9pPr lvl="8" algn="ctr" rtl="0">
              <a:lnSpc>
                <a:spcPct val="100000"/>
              </a:lnSpc>
              <a:spcBef>
                <a:spcPts val="0"/>
              </a:spcBef>
              <a:spcAft>
                <a:spcPts val="0"/>
              </a:spcAft>
              <a:buClr>
                <a:srgbClr val="FFFFFF"/>
              </a:buClr>
              <a:buSzPts val="1500"/>
              <a:buNone/>
              <a:defRPr>
                <a:solidFill>
                  <a:srgbClr val="FFFFFF"/>
                </a:solidFill>
              </a:defRPr>
            </a:lvl9pPr>
          </a:lstStyle>
          <a:p>
            <a:endParaRPr/>
          </a:p>
        </p:txBody>
      </p:sp>
      <p:sp>
        <p:nvSpPr>
          <p:cNvPr id="94" name="Google Shape;94;p20"/>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3">
    <p:bg>
      <p:bgPr>
        <a:blipFill>
          <a:blip r:embed="rId2">
            <a:alphaModFix/>
          </a:blip>
          <a:stretch>
            <a:fillRect/>
          </a:stretch>
        </a:blipFill>
        <a:effectLst/>
      </p:bgPr>
    </p:bg>
    <p:spTree>
      <p:nvGrpSpPr>
        <p:cNvPr id="1" name="Shape 102"/>
        <p:cNvGrpSpPr/>
        <p:nvPr/>
      </p:nvGrpSpPr>
      <p:grpSpPr>
        <a:xfrm>
          <a:off x="0" y="0"/>
          <a:ext cx="0" cy="0"/>
          <a:chOff x="0" y="0"/>
          <a:chExt cx="0" cy="0"/>
        </a:xfrm>
      </p:grpSpPr>
      <p:sp>
        <p:nvSpPr>
          <p:cNvPr id="103" name="Google Shape;103;p22"/>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
        <p:nvSpPr>
          <p:cNvPr id="104" name="Google Shape;104;p22"/>
          <p:cNvSpPr txBox="1">
            <a:spLocks noGrp="1"/>
          </p:cNvSpPr>
          <p:nvPr>
            <p:ph type="body" idx="1"/>
          </p:nvPr>
        </p:nvSpPr>
        <p:spPr>
          <a:xfrm>
            <a:off x="1876655" y="2725200"/>
            <a:ext cx="2498400" cy="16275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rgbClr val="FFFFFF"/>
              </a:buClr>
              <a:buSzPts val="1500"/>
              <a:buChar char="●"/>
              <a:defRPr>
                <a:solidFill>
                  <a:srgbClr val="FFFFFF"/>
                </a:solidFill>
              </a:defRPr>
            </a:lvl1pPr>
            <a:lvl2pPr marL="914400" lvl="1" indent="-323850">
              <a:spcBef>
                <a:spcPts val="1600"/>
              </a:spcBef>
              <a:spcAft>
                <a:spcPts val="0"/>
              </a:spcAft>
              <a:buClr>
                <a:srgbClr val="FFFFFF"/>
              </a:buClr>
              <a:buSzPts val="1500"/>
              <a:buChar char="○"/>
              <a:defRPr>
                <a:solidFill>
                  <a:srgbClr val="FFFFFF"/>
                </a:solidFill>
              </a:defRPr>
            </a:lvl2pPr>
            <a:lvl3pPr marL="1371600" lvl="2" indent="-323850">
              <a:spcBef>
                <a:spcPts val="1600"/>
              </a:spcBef>
              <a:spcAft>
                <a:spcPts val="0"/>
              </a:spcAft>
              <a:buClr>
                <a:srgbClr val="FFFFFF"/>
              </a:buClr>
              <a:buSzPts val="1500"/>
              <a:buChar char="■"/>
              <a:defRPr>
                <a:solidFill>
                  <a:srgbClr val="FFFFFF"/>
                </a:solidFill>
              </a:defRPr>
            </a:lvl3pPr>
            <a:lvl4pPr marL="1828800" lvl="3" indent="-323850">
              <a:spcBef>
                <a:spcPts val="1600"/>
              </a:spcBef>
              <a:spcAft>
                <a:spcPts val="0"/>
              </a:spcAft>
              <a:buClr>
                <a:srgbClr val="FFFFFF"/>
              </a:buClr>
              <a:buSzPts val="1500"/>
              <a:buChar char="●"/>
              <a:defRPr>
                <a:solidFill>
                  <a:srgbClr val="FFFFFF"/>
                </a:solidFill>
              </a:defRPr>
            </a:lvl4pPr>
            <a:lvl5pPr marL="2286000" lvl="4" indent="-323850">
              <a:spcBef>
                <a:spcPts val="1600"/>
              </a:spcBef>
              <a:spcAft>
                <a:spcPts val="0"/>
              </a:spcAft>
              <a:buClr>
                <a:srgbClr val="FFFFFF"/>
              </a:buClr>
              <a:buSzPts val="1500"/>
              <a:buChar char="○"/>
              <a:defRPr>
                <a:solidFill>
                  <a:srgbClr val="FFFFFF"/>
                </a:solidFill>
              </a:defRPr>
            </a:lvl5pPr>
            <a:lvl6pPr marL="2743200" lvl="5" indent="-323850">
              <a:spcBef>
                <a:spcPts val="1600"/>
              </a:spcBef>
              <a:spcAft>
                <a:spcPts val="0"/>
              </a:spcAft>
              <a:buClr>
                <a:srgbClr val="FFFFFF"/>
              </a:buClr>
              <a:buSzPts val="1500"/>
              <a:buChar char="■"/>
              <a:defRPr>
                <a:solidFill>
                  <a:srgbClr val="FFFFFF"/>
                </a:solidFill>
              </a:defRPr>
            </a:lvl6pPr>
            <a:lvl7pPr marL="3200400" lvl="6" indent="-323850">
              <a:spcBef>
                <a:spcPts val="1600"/>
              </a:spcBef>
              <a:spcAft>
                <a:spcPts val="0"/>
              </a:spcAft>
              <a:buClr>
                <a:srgbClr val="FFFFFF"/>
              </a:buClr>
              <a:buSzPts val="1500"/>
              <a:buChar char="●"/>
              <a:defRPr>
                <a:solidFill>
                  <a:srgbClr val="FFFFFF"/>
                </a:solidFill>
              </a:defRPr>
            </a:lvl7pPr>
            <a:lvl8pPr marL="3657600" lvl="7" indent="-323850">
              <a:spcBef>
                <a:spcPts val="1600"/>
              </a:spcBef>
              <a:spcAft>
                <a:spcPts val="0"/>
              </a:spcAft>
              <a:buClr>
                <a:srgbClr val="FFFFFF"/>
              </a:buClr>
              <a:buSzPts val="1500"/>
              <a:buChar char="○"/>
              <a:defRPr>
                <a:solidFill>
                  <a:srgbClr val="FFFFFF"/>
                </a:solidFill>
              </a:defRPr>
            </a:lvl8pPr>
            <a:lvl9pPr marL="4114800" lvl="8" indent="-323850">
              <a:spcBef>
                <a:spcPts val="1600"/>
              </a:spcBef>
              <a:spcAft>
                <a:spcPts val="1600"/>
              </a:spcAft>
              <a:buClr>
                <a:srgbClr val="FFFFFF"/>
              </a:buClr>
              <a:buSzPts val="1500"/>
              <a:buChar char="■"/>
              <a:defRPr>
                <a:solidFill>
                  <a:srgbClr val="FFFFFF"/>
                </a:solidFill>
              </a:defRPr>
            </a:lvl9pPr>
          </a:lstStyle>
          <a:p>
            <a:endParaRPr/>
          </a:p>
        </p:txBody>
      </p:sp>
      <p:sp>
        <p:nvSpPr>
          <p:cNvPr id="105" name="Google Shape;105;p22"/>
          <p:cNvSpPr txBox="1">
            <a:spLocks noGrp="1"/>
          </p:cNvSpPr>
          <p:nvPr>
            <p:ph type="body" idx="2"/>
          </p:nvPr>
        </p:nvSpPr>
        <p:spPr>
          <a:xfrm>
            <a:off x="4769125" y="2725200"/>
            <a:ext cx="2498400" cy="16275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rgbClr val="FFFFFF"/>
              </a:buClr>
              <a:buSzPts val="1500"/>
              <a:buChar char="●"/>
              <a:defRPr>
                <a:solidFill>
                  <a:srgbClr val="FFFFFF"/>
                </a:solidFill>
              </a:defRPr>
            </a:lvl1pPr>
            <a:lvl2pPr marL="914400" lvl="1" indent="-323850" rtl="0">
              <a:spcBef>
                <a:spcPts val="1600"/>
              </a:spcBef>
              <a:spcAft>
                <a:spcPts val="0"/>
              </a:spcAft>
              <a:buClr>
                <a:srgbClr val="FFFFFF"/>
              </a:buClr>
              <a:buSzPts val="1500"/>
              <a:buChar char="○"/>
              <a:defRPr>
                <a:solidFill>
                  <a:srgbClr val="FFFFFF"/>
                </a:solidFill>
              </a:defRPr>
            </a:lvl2pPr>
            <a:lvl3pPr marL="1371600" lvl="2" indent="-323850" rtl="0">
              <a:spcBef>
                <a:spcPts val="1600"/>
              </a:spcBef>
              <a:spcAft>
                <a:spcPts val="0"/>
              </a:spcAft>
              <a:buClr>
                <a:srgbClr val="FFFFFF"/>
              </a:buClr>
              <a:buSzPts val="1500"/>
              <a:buChar char="■"/>
              <a:defRPr>
                <a:solidFill>
                  <a:srgbClr val="FFFFFF"/>
                </a:solidFill>
              </a:defRPr>
            </a:lvl3pPr>
            <a:lvl4pPr marL="1828800" lvl="3" indent="-323850" rtl="0">
              <a:spcBef>
                <a:spcPts val="1600"/>
              </a:spcBef>
              <a:spcAft>
                <a:spcPts val="0"/>
              </a:spcAft>
              <a:buClr>
                <a:srgbClr val="FFFFFF"/>
              </a:buClr>
              <a:buSzPts val="1500"/>
              <a:buChar char="●"/>
              <a:defRPr>
                <a:solidFill>
                  <a:srgbClr val="FFFFFF"/>
                </a:solidFill>
              </a:defRPr>
            </a:lvl4pPr>
            <a:lvl5pPr marL="2286000" lvl="4" indent="-323850" rtl="0">
              <a:spcBef>
                <a:spcPts val="1600"/>
              </a:spcBef>
              <a:spcAft>
                <a:spcPts val="0"/>
              </a:spcAft>
              <a:buClr>
                <a:srgbClr val="FFFFFF"/>
              </a:buClr>
              <a:buSzPts val="1500"/>
              <a:buChar char="○"/>
              <a:defRPr>
                <a:solidFill>
                  <a:srgbClr val="FFFFFF"/>
                </a:solidFill>
              </a:defRPr>
            </a:lvl5pPr>
            <a:lvl6pPr marL="2743200" lvl="5" indent="-323850" rtl="0">
              <a:spcBef>
                <a:spcPts val="1600"/>
              </a:spcBef>
              <a:spcAft>
                <a:spcPts val="0"/>
              </a:spcAft>
              <a:buClr>
                <a:srgbClr val="FFFFFF"/>
              </a:buClr>
              <a:buSzPts val="1500"/>
              <a:buChar char="■"/>
              <a:defRPr>
                <a:solidFill>
                  <a:srgbClr val="FFFFFF"/>
                </a:solidFill>
              </a:defRPr>
            </a:lvl6pPr>
            <a:lvl7pPr marL="3200400" lvl="6" indent="-323850" rtl="0">
              <a:spcBef>
                <a:spcPts val="1600"/>
              </a:spcBef>
              <a:spcAft>
                <a:spcPts val="0"/>
              </a:spcAft>
              <a:buClr>
                <a:srgbClr val="FFFFFF"/>
              </a:buClr>
              <a:buSzPts val="1500"/>
              <a:buChar char="●"/>
              <a:defRPr>
                <a:solidFill>
                  <a:srgbClr val="FFFFFF"/>
                </a:solidFill>
              </a:defRPr>
            </a:lvl7pPr>
            <a:lvl8pPr marL="3657600" lvl="7" indent="-323850" rtl="0">
              <a:spcBef>
                <a:spcPts val="1600"/>
              </a:spcBef>
              <a:spcAft>
                <a:spcPts val="0"/>
              </a:spcAft>
              <a:buClr>
                <a:srgbClr val="FFFFFF"/>
              </a:buClr>
              <a:buSzPts val="1500"/>
              <a:buChar char="○"/>
              <a:defRPr>
                <a:solidFill>
                  <a:srgbClr val="FFFFFF"/>
                </a:solidFill>
              </a:defRPr>
            </a:lvl8pPr>
            <a:lvl9pPr marL="4114800" lvl="8" indent="-323850" rtl="0">
              <a:spcBef>
                <a:spcPts val="1600"/>
              </a:spcBef>
              <a:spcAft>
                <a:spcPts val="1600"/>
              </a:spcAft>
              <a:buClr>
                <a:srgbClr val="FFFFFF"/>
              </a:buClr>
              <a:buSzPts val="1500"/>
              <a:buChar char="■"/>
              <a:defRPr>
                <a:solidFill>
                  <a:srgbClr val="FFFFFF"/>
                </a:solidFill>
              </a:defRPr>
            </a:lvl9pPr>
          </a:lstStyle>
          <a:p>
            <a:endParaRPr/>
          </a:p>
        </p:txBody>
      </p:sp>
      <p:sp>
        <p:nvSpPr>
          <p:cNvPr id="106" name="Google Shape;106;p22"/>
          <p:cNvSpPr txBox="1">
            <a:spLocks noGrp="1"/>
          </p:cNvSpPr>
          <p:nvPr>
            <p:ph type="title" idx="3"/>
          </p:nvPr>
        </p:nvSpPr>
        <p:spPr>
          <a:xfrm>
            <a:off x="1876475" y="2262600"/>
            <a:ext cx="2498400" cy="3870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1pPr>
            <a:lvl2pPr lvl="1"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2pPr>
            <a:lvl3pPr lvl="2"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3pPr>
            <a:lvl4pPr lvl="3"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4pPr>
            <a:lvl5pPr lvl="4"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5pPr>
            <a:lvl6pPr lvl="5"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6pPr>
            <a:lvl7pPr lvl="6"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7pPr>
            <a:lvl8pPr lvl="7"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8pPr>
            <a:lvl9pPr lvl="8" algn="ctr">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9pPr>
          </a:lstStyle>
          <a:p>
            <a:endParaRPr/>
          </a:p>
        </p:txBody>
      </p:sp>
      <p:sp>
        <p:nvSpPr>
          <p:cNvPr id="107" name="Google Shape;107;p22"/>
          <p:cNvSpPr txBox="1">
            <a:spLocks noGrp="1"/>
          </p:cNvSpPr>
          <p:nvPr>
            <p:ph type="title" idx="4"/>
          </p:nvPr>
        </p:nvSpPr>
        <p:spPr>
          <a:xfrm>
            <a:off x="4769125" y="2262600"/>
            <a:ext cx="2498400" cy="387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1pPr>
            <a:lvl2pPr lvl="1"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2pPr>
            <a:lvl3pPr lvl="2"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3pPr>
            <a:lvl4pPr lvl="3"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4pPr>
            <a:lvl5pPr lvl="4"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5pPr>
            <a:lvl6pPr lvl="5"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6pPr>
            <a:lvl7pPr lvl="6"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7pPr>
            <a:lvl8pPr lvl="7"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8pPr>
            <a:lvl9pPr lvl="8" algn="ctr" rtl="0">
              <a:spcBef>
                <a:spcPts val="0"/>
              </a:spcBef>
              <a:spcAft>
                <a:spcPts val="0"/>
              </a:spcAft>
              <a:buClr>
                <a:srgbClr val="FFFFFF"/>
              </a:buClr>
              <a:buSzPts val="1800"/>
              <a:buNone/>
              <a:defRPr sz="1800">
                <a:solidFill>
                  <a:srgbClr val="FFFFFF"/>
                </a:solidFill>
                <a:latin typeface="Asap Regular"/>
                <a:ea typeface="Asap Regular"/>
                <a:cs typeface="Asap Regular"/>
                <a:sym typeface="Asap Regul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0">
    <p:bg>
      <p:bgPr>
        <a:blipFill>
          <a:blip r:embed="rId2">
            <a:alphaModFix/>
          </a:blip>
          <a:stretch>
            <a:fillRect/>
          </a:stretch>
        </a:blipFill>
        <a:effectLst/>
      </p:bgPr>
    </p:bg>
    <p:spTree>
      <p:nvGrpSpPr>
        <p:cNvPr id="1" name="Shape 11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1">
    <p:bg>
      <p:bgPr>
        <a:blipFill>
          <a:blip r:embed="rId2">
            <a:alphaModFix/>
          </a:blip>
          <a:stretch>
            <a:fillRect/>
          </a:stretch>
        </a:blip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12">
    <p:bg>
      <p:bgPr>
        <a:blipFill>
          <a:blip r:embed="rId2">
            <a:alphaModFix/>
          </a:blip>
          <a:stretch>
            <a:fillRect/>
          </a:stretch>
        </a:blipFill>
        <a:effectLst/>
      </p:bgPr>
    </p:bg>
    <p:spTree>
      <p:nvGrpSpPr>
        <p:cNvPr id="1" name="Shape 11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912550" y="2467350"/>
            <a:ext cx="3342900" cy="6801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3500"/>
              <a:buNone/>
              <a:defRPr sz="3500">
                <a:solidFill>
                  <a:srgbClr val="FFFFFF"/>
                </a:solidFill>
              </a:defRPr>
            </a:lvl1pPr>
            <a:lvl2pPr lvl="1" algn="ctr">
              <a:spcBef>
                <a:spcPts val="0"/>
              </a:spcBef>
              <a:spcAft>
                <a:spcPts val="0"/>
              </a:spcAft>
              <a:buClr>
                <a:srgbClr val="FFFFFF"/>
              </a:buClr>
              <a:buSzPts val="3500"/>
              <a:buNone/>
              <a:defRPr sz="3500">
                <a:solidFill>
                  <a:srgbClr val="FFFFFF"/>
                </a:solidFill>
              </a:defRPr>
            </a:lvl2pPr>
            <a:lvl3pPr lvl="2" algn="ctr">
              <a:spcBef>
                <a:spcPts val="0"/>
              </a:spcBef>
              <a:spcAft>
                <a:spcPts val="0"/>
              </a:spcAft>
              <a:buClr>
                <a:srgbClr val="FFFFFF"/>
              </a:buClr>
              <a:buSzPts val="3500"/>
              <a:buNone/>
              <a:defRPr sz="3500">
                <a:solidFill>
                  <a:srgbClr val="FFFFFF"/>
                </a:solidFill>
              </a:defRPr>
            </a:lvl3pPr>
            <a:lvl4pPr lvl="3" algn="ctr">
              <a:spcBef>
                <a:spcPts val="0"/>
              </a:spcBef>
              <a:spcAft>
                <a:spcPts val="0"/>
              </a:spcAft>
              <a:buClr>
                <a:srgbClr val="FFFFFF"/>
              </a:buClr>
              <a:buSzPts val="3500"/>
              <a:buNone/>
              <a:defRPr sz="3500">
                <a:solidFill>
                  <a:srgbClr val="FFFFFF"/>
                </a:solidFill>
              </a:defRPr>
            </a:lvl4pPr>
            <a:lvl5pPr lvl="4" algn="ctr">
              <a:spcBef>
                <a:spcPts val="0"/>
              </a:spcBef>
              <a:spcAft>
                <a:spcPts val="0"/>
              </a:spcAft>
              <a:buClr>
                <a:srgbClr val="FFFFFF"/>
              </a:buClr>
              <a:buSzPts val="3500"/>
              <a:buNone/>
              <a:defRPr sz="3500">
                <a:solidFill>
                  <a:srgbClr val="FFFFFF"/>
                </a:solidFill>
              </a:defRPr>
            </a:lvl5pPr>
            <a:lvl6pPr lvl="5" algn="ctr">
              <a:spcBef>
                <a:spcPts val="0"/>
              </a:spcBef>
              <a:spcAft>
                <a:spcPts val="0"/>
              </a:spcAft>
              <a:buClr>
                <a:srgbClr val="FFFFFF"/>
              </a:buClr>
              <a:buSzPts val="3500"/>
              <a:buNone/>
              <a:defRPr sz="3500">
                <a:solidFill>
                  <a:srgbClr val="FFFFFF"/>
                </a:solidFill>
              </a:defRPr>
            </a:lvl6pPr>
            <a:lvl7pPr lvl="6" algn="ctr">
              <a:spcBef>
                <a:spcPts val="0"/>
              </a:spcBef>
              <a:spcAft>
                <a:spcPts val="0"/>
              </a:spcAft>
              <a:buClr>
                <a:srgbClr val="FFFFFF"/>
              </a:buClr>
              <a:buSzPts val="3500"/>
              <a:buNone/>
              <a:defRPr sz="3500">
                <a:solidFill>
                  <a:srgbClr val="FFFFFF"/>
                </a:solidFill>
              </a:defRPr>
            </a:lvl7pPr>
            <a:lvl8pPr lvl="7" algn="ctr">
              <a:spcBef>
                <a:spcPts val="0"/>
              </a:spcBef>
              <a:spcAft>
                <a:spcPts val="0"/>
              </a:spcAft>
              <a:buClr>
                <a:srgbClr val="FFFFFF"/>
              </a:buClr>
              <a:buSzPts val="3500"/>
              <a:buNone/>
              <a:defRPr sz="3500">
                <a:solidFill>
                  <a:srgbClr val="FFFFFF"/>
                </a:solidFill>
              </a:defRPr>
            </a:lvl8pPr>
            <a:lvl9pPr lvl="8" algn="ctr">
              <a:spcBef>
                <a:spcPts val="0"/>
              </a:spcBef>
              <a:spcAft>
                <a:spcPts val="0"/>
              </a:spcAft>
              <a:buClr>
                <a:srgbClr val="FFFFFF"/>
              </a:buClr>
              <a:buSzPts val="3500"/>
              <a:buNone/>
              <a:defRPr sz="3500">
                <a:solidFill>
                  <a:srgbClr val="FFFFFF"/>
                </a:solidFill>
              </a:defRPr>
            </a:lvl9pPr>
          </a:lstStyle>
          <a:p>
            <a:endParaRPr/>
          </a:p>
        </p:txBody>
      </p:sp>
      <p:sp>
        <p:nvSpPr>
          <p:cNvPr id="13" name="Google Shape;13;p3"/>
          <p:cNvSpPr txBox="1">
            <a:spLocks noGrp="1"/>
          </p:cNvSpPr>
          <p:nvPr>
            <p:ph type="subTitle" idx="1"/>
          </p:nvPr>
        </p:nvSpPr>
        <p:spPr>
          <a:xfrm>
            <a:off x="2900550" y="3218238"/>
            <a:ext cx="3342900" cy="6153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1800"/>
              <a:buNone/>
              <a:defRPr sz="1800">
                <a:solidFill>
                  <a:srgbClr val="FFFFFF"/>
                </a:solidFill>
              </a:defRPr>
            </a:lvl1pPr>
            <a:lvl2pPr lvl="1" algn="ctr">
              <a:spcBef>
                <a:spcPts val="1600"/>
              </a:spcBef>
              <a:spcAft>
                <a:spcPts val="0"/>
              </a:spcAft>
              <a:buClr>
                <a:srgbClr val="FFFFFF"/>
              </a:buClr>
              <a:buSzPts val="1800"/>
              <a:buNone/>
              <a:defRPr sz="1800">
                <a:solidFill>
                  <a:srgbClr val="FFFFFF"/>
                </a:solidFill>
              </a:defRPr>
            </a:lvl2pPr>
            <a:lvl3pPr lvl="2" algn="ctr">
              <a:spcBef>
                <a:spcPts val="1600"/>
              </a:spcBef>
              <a:spcAft>
                <a:spcPts val="0"/>
              </a:spcAft>
              <a:buClr>
                <a:srgbClr val="FFFFFF"/>
              </a:buClr>
              <a:buSzPts val="1800"/>
              <a:buNone/>
              <a:defRPr sz="1800">
                <a:solidFill>
                  <a:srgbClr val="FFFFFF"/>
                </a:solidFill>
              </a:defRPr>
            </a:lvl3pPr>
            <a:lvl4pPr lvl="3" algn="ctr">
              <a:spcBef>
                <a:spcPts val="1600"/>
              </a:spcBef>
              <a:spcAft>
                <a:spcPts val="0"/>
              </a:spcAft>
              <a:buClr>
                <a:srgbClr val="FFFFFF"/>
              </a:buClr>
              <a:buSzPts val="1800"/>
              <a:buNone/>
              <a:defRPr sz="1800">
                <a:solidFill>
                  <a:srgbClr val="FFFFFF"/>
                </a:solidFill>
              </a:defRPr>
            </a:lvl4pPr>
            <a:lvl5pPr lvl="4" algn="ctr">
              <a:spcBef>
                <a:spcPts val="1600"/>
              </a:spcBef>
              <a:spcAft>
                <a:spcPts val="0"/>
              </a:spcAft>
              <a:buClr>
                <a:srgbClr val="FFFFFF"/>
              </a:buClr>
              <a:buSzPts val="1800"/>
              <a:buNone/>
              <a:defRPr sz="1800">
                <a:solidFill>
                  <a:srgbClr val="FFFFFF"/>
                </a:solidFill>
              </a:defRPr>
            </a:lvl5pPr>
            <a:lvl6pPr lvl="5" algn="ctr">
              <a:spcBef>
                <a:spcPts val="1600"/>
              </a:spcBef>
              <a:spcAft>
                <a:spcPts val="0"/>
              </a:spcAft>
              <a:buClr>
                <a:srgbClr val="FFFFFF"/>
              </a:buClr>
              <a:buSzPts val="1800"/>
              <a:buNone/>
              <a:defRPr sz="1800">
                <a:solidFill>
                  <a:srgbClr val="FFFFFF"/>
                </a:solidFill>
              </a:defRPr>
            </a:lvl6pPr>
            <a:lvl7pPr lvl="6" algn="ctr">
              <a:spcBef>
                <a:spcPts val="1600"/>
              </a:spcBef>
              <a:spcAft>
                <a:spcPts val="0"/>
              </a:spcAft>
              <a:buClr>
                <a:srgbClr val="FFFFFF"/>
              </a:buClr>
              <a:buSzPts val="1800"/>
              <a:buNone/>
              <a:defRPr sz="1800">
                <a:solidFill>
                  <a:srgbClr val="FFFFFF"/>
                </a:solidFill>
              </a:defRPr>
            </a:lvl7pPr>
            <a:lvl8pPr lvl="7" algn="ctr">
              <a:spcBef>
                <a:spcPts val="1600"/>
              </a:spcBef>
              <a:spcAft>
                <a:spcPts val="0"/>
              </a:spcAft>
              <a:buClr>
                <a:srgbClr val="FFFFFF"/>
              </a:buClr>
              <a:buSzPts val="1800"/>
              <a:buNone/>
              <a:defRPr sz="1800">
                <a:solidFill>
                  <a:srgbClr val="FFFFFF"/>
                </a:solidFill>
              </a:defRPr>
            </a:lvl8pPr>
            <a:lvl9pPr lvl="8" algn="ctr">
              <a:spcBef>
                <a:spcPts val="1600"/>
              </a:spcBef>
              <a:spcAft>
                <a:spcPts val="1600"/>
              </a:spcAft>
              <a:buClr>
                <a:srgbClr val="FFFFFF"/>
              </a:buClr>
              <a:buSzPts val="1800"/>
              <a:buNone/>
              <a:defRPr sz="1800">
                <a:solidFill>
                  <a:srgbClr val="FFFFFF"/>
                </a:solidFill>
              </a:defRPr>
            </a:lvl9pPr>
          </a:lstStyle>
          <a:p>
            <a:endParaRPr/>
          </a:p>
        </p:txBody>
      </p:sp>
      <p:sp>
        <p:nvSpPr>
          <p:cNvPr id="14" name="Google Shape;14;p3"/>
          <p:cNvSpPr txBox="1">
            <a:spLocks noGrp="1"/>
          </p:cNvSpPr>
          <p:nvPr>
            <p:ph type="title" idx="2" hasCustomPrompt="1"/>
          </p:nvPr>
        </p:nvSpPr>
        <p:spPr>
          <a:xfrm>
            <a:off x="2900550" y="1309963"/>
            <a:ext cx="3366900" cy="116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0000"/>
              <a:buNone/>
              <a:defRPr sz="10000">
                <a:solidFill>
                  <a:schemeClr val="accent2"/>
                </a:solidFill>
              </a:defRPr>
            </a:lvl1pPr>
            <a:lvl2pPr lvl="1" algn="ctr" rtl="0">
              <a:spcBef>
                <a:spcPts val="0"/>
              </a:spcBef>
              <a:spcAft>
                <a:spcPts val="0"/>
              </a:spcAft>
              <a:buClr>
                <a:schemeClr val="accent2"/>
              </a:buClr>
              <a:buSzPts val="10000"/>
              <a:buNone/>
              <a:defRPr sz="10000">
                <a:solidFill>
                  <a:schemeClr val="accent2"/>
                </a:solidFill>
              </a:defRPr>
            </a:lvl2pPr>
            <a:lvl3pPr lvl="2" algn="ctr" rtl="0">
              <a:spcBef>
                <a:spcPts val="0"/>
              </a:spcBef>
              <a:spcAft>
                <a:spcPts val="0"/>
              </a:spcAft>
              <a:buClr>
                <a:schemeClr val="accent2"/>
              </a:buClr>
              <a:buSzPts val="10000"/>
              <a:buNone/>
              <a:defRPr sz="10000">
                <a:solidFill>
                  <a:schemeClr val="accent2"/>
                </a:solidFill>
              </a:defRPr>
            </a:lvl3pPr>
            <a:lvl4pPr lvl="3" algn="ctr" rtl="0">
              <a:spcBef>
                <a:spcPts val="0"/>
              </a:spcBef>
              <a:spcAft>
                <a:spcPts val="0"/>
              </a:spcAft>
              <a:buClr>
                <a:schemeClr val="accent2"/>
              </a:buClr>
              <a:buSzPts val="10000"/>
              <a:buNone/>
              <a:defRPr sz="10000">
                <a:solidFill>
                  <a:schemeClr val="accent2"/>
                </a:solidFill>
              </a:defRPr>
            </a:lvl4pPr>
            <a:lvl5pPr lvl="4" algn="ctr" rtl="0">
              <a:spcBef>
                <a:spcPts val="0"/>
              </a:spcBef>
              <a:spcAft>
                <a:spcPts val="0"/>
              </a:spcAft>
              <a:buClr>
                <a:schemeClr val="accent2"/>
              </a:buClr>
              <a:buSzPts val="10000"/>
              <a:buNone/>
              <a:defRPr sz="10000">
                <a:solidFill>
                  <a:schemeClr val="accent2"/>
                </a:solidFill>
              </a:defRPr>
            </a:lvl5pPr>
            <a:lvl6pPr lvl="5" algn="ctr" rtl="0">
              <a:spcBef>
                <a:spcPts val="0"/>
              </a:spcBef>
              <a:spcAft>
                <a:spcPts val="0"/>
              </a:spcAft>
              <a:buClr>
                <a:schemeClr val="accent2"/>
              </a:buClr>
              <a:buSzPts val="10000"/>
              <a:buNone/>
              <a:defRPr sz="10000">
                <a:solidFill>
                  <a:schemeClr val="accent2"/>
                </a:solidFill>
              </a:defRPr>
            </a:lvl6pPr>
            <a:lvl7pPr lvl="6" algn="ctr" rtl="0">
              <a:spcBef>
                <a:spcPts val="0"/>
              </a:spcBef>
              <a:spcAft>
                <a:spcPts val="0"/>
              </a:spcAft>
              <a:buClr>
                <a:schemeClr val="accent2"/>
              </a:buClr>
              <a:buSzPts val="10000"/>
              <a:buNone/>
              <a:defRPr sz="10000">
                <a:solidFill>
                  <a:schemeClr val="accent2"/>
                </a:solidFill>
              </a:defRPr>
            </a:lvl7pPr>
            <a:lvl8pPr lvl="7" algn="ctr" rtl="0">
              <a:spcBef>
                <a:spcPts val="0"/>
              </a:spcBef>
              <a:spcAft>
                <a:spcPts val="0"/>
              </a:spcAft>
              <a:buClr>
                <a:schemeClr val="accent2"/>
              </a:buClr>
              <a:buSzPts val="10000"/>
              <a:buNone/>
              <a:defRPr sz="10000">
                <a:solidFill>
                  <a:schemeClr val="accent2"/>
                </a:solidFill>
              </a:defRPr>
            </a:lvl8pPr>
            <a:lvl9pPr lvl="8" algn="ctr" rtl="0">
              <a:spcBef>
                <a:spcPts val="0"/>
              </a:spcBef>
              <a:spcAft>
                <a:spcPts val="0"/>
              </a:spcAft>
              <a:buClr>
                <a:schemeClr val="accent2"/>
              </a:buClr>
              <a:buSzPts val="10000"/>
              <a:buNone/>
              <a:defRPr sz="10000">
                <a:solidFill>
                  <a:schemeClr val="accent2"/>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598650" y="1152475"/>
            <a:ext cx="78810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rgbClr val="FFFFFF"/>
              </a:buClr>
              <a:buSzPts val="1500"/>
              <a:buChar char="●"/>
              <a:defRPr>
                <a:solidFill>
                  <a:srgbClr val="FFFFFF"/>
                </a:solidFill>
              </a:defRPr>
            </a:lvl1pPr>
            <a:lvl2pPr marL="914400" lvl="1" indent="-323850">
              <a:spcBef>
                <a:spcPts val="1600"/>
              </a:spcBef>
              <a:spcAft>
                <a:spcPts val="0"/>
              </a:spcAft>
              <a:buClr>
                <a:srgbClr val="FFFFFF"/>
              </a:buClr>
              <a:buSzPts val="1500"/>
              <a:buChar char="○"/>
              <a:defRPr>
                <a:solidFill>
                  <a:srgbClr val="FFFFFF"/>
                </a:solidFill>
              </a:defRPr>
            </a:lvl2pPr>
            <a:lvl3pPr marL="1371600" lvl="2" indent="-323850">
              <a:spcBef>
                <a:spcPts val="1600"/>
              </a:spcBef>
              <a:spcAft>
                <a:spcPts val="0"/>
              </a:spcAft>
              <a:buClr>
                <a:srgbClr val="FFFFFF"/>
              </a:buClr>
              <a:buSzPts val="1500"/>
              <a:buChar char="■"/>
              <a:defRPr>
                <a:solidFill>
                  <a:srgbClr val="FFFFFF"/>
                </a:solidFill>
              </a:defRPr>
            </a:lvl3pPr>
            <a:lvl4pPr marL="1828800" lvl="3" indent="-323850">
              <a:spcBef>
                <a:spcPts val="1600"/>
              </a:spcBef>
              <a:spcAft>
                <a:spcPts val="0"/>
              </a:spcAft>
              <a:buClr>
                <a:srgbClr val="FFFFFF"/>
              </a:buClr>
              <a:buSzPts val="1500"/>
              <a:buChar char="●"/>
              <a:defRPr>
                <a:solidFill>
                  <a:srgbClr val="FFFFFF"/>
                </a:solidFill>
              </a:defRPr>
            </a:lvl4pPr>
            <a:lvl5pPr marL="2286000" lvl="4" indent="-323850">
              <a:spcBef>
                <a:spcPts val="1600"/>
              </a:spcBef>
              <a:spcAft>
                <a:spcPts val="0"/>
              </a:spcAft>
              <a:buClr>
                <a:srgbClr val="FFFFFF"/>
              </a:buClr>
              <a:buSzPts val="1500"/>
              <a:buChar char="○"/>
              <a:defRPr>
                <a:solidFill>
                  <a:srgbClr val="FFFFFF"/>
                </a:solidFill>
              </a:defRPr>
            </a:lvl5pPr>
            <a:lvl6pPr marL="2743200" lvl="5" indent="-323850">
              <a:spcBef>
                <a:spcPts val="1600"/>
              </a:spcBef>
              <a:spcAft>
                <a:spcPts val="0"/>
              </a:spcAft>
              <a:buClr>
                <a:srgbClr val="FFFFFF"/>
              </a:buClr>
              <a:buSzPts val="1500"/>
              <a:buChar char="■"/>
              <a:defRPr>
                <a:solidFill>
                  <a:srgbClr val="FFFFFF"/>
                </a:solidFill>
              </a:defRPr>
            </a:lvl6pPr>
            <a:lvl7pPr marL="3200400" lvl="6" indent="-323850">
              <a:spcBef>
                <a:spcPts val="1600"/>
              </a:spcBef>
              <a:spcAft>
                <a:spcPts val="0"/>
              </a:spcAft>
              <a:buClr>
                <a:srgbClr val="FFFFFF"/>
              </a:buClr>
              <a:buSzPts val="1500"/>
              <a:buChar char="●"/>
              <a:defRPr>
                <a:solidFill>
                  <a:srgbClr val="FFFFFF"/>
                </a:solidFill>
              </a:defRPr>
            </a:lvl7pPr>
            <a:lvl8pPr marL="3657600" lvl="7" indent="-323850">
              <a:spcBef>
                <a:spcPts val="1600"/>
              </a:spcBef>
              <a:spcAft>
                <a:spcPts val="0"/>
              </a:spcAft>
              <a:buClr>
                <a:srgbClr val="FFFFFF"/>
              </a:buClr>
              <a:buSzPts val="1500"/>
              <a:buChar char="○"/>
              <a:defRPr>
                <a:solidFill>
                  <a:srgbClr val="FFFFFF"/>
                </a:solidFill>
              </a:defRPr>
            </a:lvl8pPr>
            <a:lvl9pPr marL="4114800" lvl="8" indent="-323850">
              <a:spcBef>
                <a:spcPts val="1600"/>
              </a:spcBef>
              <a:spcAft>
                <a:spcPts val="1600"/>
              </a:spcAft>
              <a:buClr>
                <a:srgbClr val="FFFFFF"/>
              </a:buClr>
              <a:buSzPts val="1500"/>
              <a:buChar char="■"/>
              <a:defRPr>
                <a:solidFill>
                  <a:srgbClr val="FFFFFF"/>
                </a:solidFill>
              </a:defRPr>
            </a:lvl9pPr>
          </a:lstStyle>
          <a:p>
            <a:endParaRPr/>
          </a:p>
        </p:txBody>
      </p:sp>
      <p:sp>
        <p:nvSpPr>
          <p:cNvPr id="17" name="Google Shape;17;p4"/>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body" idx="1"/>
          </p:nvPr>
        </p:nvSpPr>
        <p:spPr>
          <a:xfrm>
            <a:off x="4626638" y="982050"/>
            <a:ext cx="3173400" cy="31794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1600"/>
              </a:spcBef>
              <a:spcAft>
                <a:spcPts val="0"/>
              </a:spcAft>
              <a:buClr>
                <a:schemeClr val="lt1"/>
              </a:buClr>
              <a:buSzPts val="1500"/>
              <a:buChar char="○"/>
              <a:defRPr>
                <a:solidFill>
                  <a:schemeClr val="lt1"/>
                </a:solidFill>
              </a:defRPr>
            </a:lvl2pPr>
            <a:lvl3pPr marL="1371600" lvl="2" indent="-323850">
              <a:spcBef>
                <a:spcPts val="1600"/>
              </a:spcBef>
              <a:spcAft>
                <a:spcPts val="0"/>
              </a:spcAft>
              <a:buClr>
                <a:schemeClr val="lt1"/>
              </a:buClr>
              <a:buSzPts val="1500"/>
              <a:buChar char="■"/>
              <a:defRPr>
                <a:solidFill>
                  <a:schemeClr val="lt1"/>
                </a:solidFill>
              </a:defRPr>
            </a:lvl3pPr>
            <a:lvl4pPr marL="1828800" lvl="3" indent="-323850">
              <a:spcBef>
                <a:spcPts val="1600"/>
              </a:spcBef>
              <a:spcAft>
                <a:spcPts val="0"/>
              </a:spcAft>
              <a:buClr>
                <a:schemeClr val="lt1"/>
              </a:buClr>
              <a:buSzPts val="1500"/>
              <a:buChar char="●"/>
              <a:defRPr>
                <a:solidFill>
                  <a:schemeClr val="lt1"/>
                </a:solidFill>
              </a:defRPr>
            </a:lvl4pPr>
            <a:lvl5pPr marL="2286000" lvl="4" indent="-323850">
              <a:spcBef>
                <a:spcPts val="1600"/>
              </a:spcBef>
              <a:spcAft>
                <a:spcPts val="0"/>
              </a:spcAft>
              <a:buClr>
                <a:schemeClr val="lt1"/>
              </a:buClr>
              <a:buSzPts val="1500"/>
              <a:buChar char="○"/>
              <a:defRPr>
                <a:solidFill>
                  <a:schemeClr val="lt1"/>
                </a:solidFill>
              </a:defRPr>
            </a:lvl5pPr>
            <a:lvl6pPr marL="2743200" lvl="5" indent="-323850">
              <a:spcBef>
                <a:spcPts val="1600"/>
              </a:spcBef>
              <a:spcAft>
                <a:spcPts val="0"/>
              </a:spcAft>
              <a:buClr>
                <a:schemeClr val="lt1"/>
              </a:buClr>
              <a:buSzPts val="1500"/>
              <a:buChar char="■"/>
              <a:defRPr>
                <a:solidFill>
                  <a:schemeClr val="lt1"/>
                </a:solidFill>
              </a:defRPr>
            </a:lvl6pPr>
            <a:lvl7pPr marL="3200400" lvl="6" indent="-323850">
              <a:spcBef>
                <a:spcPts val="1600"/>
              </a:spcBef>
              <a:spcAft>
                <a:spcPts val="0"/>
              </a:spcAft>
              <a:buClr>
                <a:schemeClr val="lt1"/>
              </a:buClr>
              <a:buSzPts val="1500"/>
              <a:buChar char="●"/>
              <a:defRPr>
                <a:solidFill>
                  <a:schemeClr val="lt1"/>
                </a:solidFill>
              </a:defRPr>
            </a:lvl7pPr>
            <a:lvl8pPr marL="3657600" lvl="7" indent="-323850">
              <a:spcBef>
                <a:spcPts val="1600"/>
              </a:spcBef>
              <a:spcAft>
                <a:spcPts val="0"/>
              </a:spcAft>
              <a:buClr>
                <a:schemeClr val="lt1"/>
              </a:buClr>
              <a:buSzPts val="1500"/>
              <a:buChar char="○"/>
              <a:defRPr>
                <a:solidFill>
                  <a:schemeClr val="lt1"/>
                </a:solidFill>
              </a:defRPr>
            </a:lvl8pPr>
            <a:lvl9pPr marL="4114800" lvl="8" indent="-323850">
              <a:spcBef>
                <a:spcPts val="1600"/>
              </a:spcBef>
              <a:spcAft>
                <a:spcPts val="1600"/>
              </a:spcAft>
              <a:buClr>
                <a:schemeClr val="lt1"/>
              </a:buClr>
              <a:buSzPts val="1500"/>
              <a:buChar char="■"/>
              <a:defRPr>
                <a:solidFill>
                  <a:schemeClr val="lt1"/>
                </a:solidFill>
              </a:defRPr>
            </a:lvl9pPr>
          </a:lstStyle>
          <a:p>
            <a:endParaRPr/>
          </a:p>
        </p:txBody>
      </p:sp>
      <p:sp>
        <p:nvSpPr>
          <p:cNvPr id="28" name="Google Shape;28;p7"/>
          <p:cNvSpPr txBox="1">
            <a:spLocks noGrp="1"/>
          </p:cNvSpPr>
          <p:nvPr>
            <p:ph type="title"/>
          </p:nvPr>
        </p:nvSpPr>
        <p:spPr>
          <a:xfrm>
            <a:off x="2171396" y="2105850"/>
            <a:ext cx="1980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4200"/>
              <a:buNone/>
              <a:defRPr sz="4200">
                <a:solidFill>
                  <a:srgbClr val="FFFFFF"/>
                </a:solidFill>
              </a:defRPr>
            </a:lvl1pPr>
            <a:lvl2pPr lvl="1" algn="r" rtl="0">
              <a:spcBef>
                <a:spcPts val="0"/>
              </a:spcBef>
              <a:spcAft>
                <a:spcPts val="0"/>
              </a:spcAft>
              <a:buClr>
                <a:srgbClr val="FFFFFF"/>
              </a:buClr>
              <a:buSzPts val="4200"/>
              <a:buNone/>
              <a:defRPr sz="4200">
                <a:solidFill>
                  <a:srgbClr val="FFFFFF"/>
                </a:solidFill>
              </a:defRPr>
            </a:lvl2pPr>
            <a:lvl3pPr lvl="2" algn="r" rtl="0">
              <a:spcBef>
                <a:spcPts val="0"/>
              </a:spcBef>
              <a:spcAft>
                <a:spcPts val="0"/>
              </a:spcAft>
              <a:buClr>
                <a:srgbClr val="FFFFFF"/>
              </a:buClr>
              <a:buSzPts val="4200"/>
              <a:buNone/>
              <a:defRPr sz="4200">
                <a:solidFill>
                  <a:srgbClr val="FFFFFF"/>
                </a:solidFill>
              </a:defRPr>
            </a:lvl3pPr>
            <a:lvl4pPr lvl="3" algn="r" rtl="0">
              <a:spcBef>
                <a:spcPts val="0"/>
              </a:spcBef>
              <a:spcAft>
                <a:spcPts val="0"/>
              </a:spcAft>
              <a:buClr>
                <a:srgbClr val="FFFFFF"/>
              </a:buClr>
              <a:buSzPts val="4200"/>
              <a:buNone/>
              <a:defRPr sz="4200">
                <a:solidFill>
                  <a:srgbClr val="FFFFFF"/>
                </a:solidFill>
              </a:defRPr>
            </a:lvl4pPr>
            <a:lvl5pPr lvl="4" algn="r" rtl="0">
              <a:spcBef>
                <a:spcPts val="0"/>
              </a:spcBef>
              <a:spcAft>
                <a:spcPts val="0"/>
              </a:spcAft>
              <a:buClr>
                <a:srgbClr val="FFFFFF"/>
              </a:buClr>
              <a:buSzPts val="4200"/>
              <a:buNone/>
              <a:defRPr sz="4200">
                <a:solidFill>
                  <a:srgbClr val="FFFFFF"/>
                </a:solidFill>
              </a:defRPr>
            </a:lvl5pPr>
            <a:lvl6pPr lvl="5" algn="r" rtl="0">
              <a:spcBef>
                <a:spcPts val="0"/>
              </a:spcBef>
              <a:spcAft>
                <a:spcPts val="0"/>
              </a:spcAft>
              <a:buClr>
                <a:srgbClr val="FFFFFF"/>
              </a:buClr>
              <a:buSzPts val="4200"/>
              <a:buNone/>
              <a:defRPr sz="4200">
                <a:solidFill>
                  <a:srgbClr val="FFFFFF"/>
                </a:solidFill>
              </a:defRPr>
            </a:lvl6pPr>
            <a:lvl7pPr lvl="6" algn="r" rtl="0">
              <a:spcBef>
                <a:spcPts val="0"/>
              </a:spcBef>
              <a:spcAft>
                <a:spcPts val="0"/>
              </a:spcAft>
              <a:buClr>
                <a:srgbClr val="FFFFFF"/>
              </a:buClr>
              <a:buSzPts val="4200"/>
              <a:buNone/>
              <a:defRPr sz="4200">
                <a:solidFill>
                  <a:srgbClr val="FFFFFF"/>
                </a:solidFill>
              </a:defRPr>
            </a:lvl7pPr>
            <a:lvl8pPr lvl="7" algn="r" rtl="0">
              <a:spcBef>
                <a:spcPts val="0"/>
              </a:spcBef>
              <a:spcAft>
                <a:spcPts val="0"/>
              </a:spcAft>
              <a:buClr>
                <a:srgbClr val="FFFFFF"/>
              </a:buClr>
              <a:buSzPts val="4200"/>
              <a:buNone/>
              <a:defRPr sz="4200">
                <a:solidFill>
                  <a:srgbClr val="FFFFFF"/>
                </a:solidFill>
              </a:defRPr>
            </a:lvl8pPr>
            <a:lvl9pPr lvl="8" algn="r" rtl="0">
              <a:spcBef>
                <a:spcPts val="0"/>
              </a:spcBef>
              <a:spcAft>
                <a:spcPts val="0"/>
              </a:spcAft>
              <a:buClr>
                <a:srgbClr val="FFFFFF"/>
              </a:buClr>
              <a:buSzPts val="4200"/>
              <a:buNone/>
              <a:defRPr sz="4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788000" y="1431750"/>
            <a:ext cx="5568000" cy="2280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FFFFFF"/>
              </a:buClr>
              <a:buSzPts val="5500"/>
              <a:buNone/>
              <a:defRPr sz="8000">
                <a:solidFill>
                  <a:srgbClr val="FFFFFF"/>
                </a:solidFill>
              </a:defRPr>
            </a:lvl1pPr>
            <a:lvl2pPr lvl="1" algn="ctr">
              <a:spcBef>
                <a:spcPts val="0"/>
              </a:spcBef>
              <a:spcAft>
                <a:spcPts val="0"/>
              </a:spcAft>
              <a:buClr>
                <a:srgbClr val="FFFFFF"/>
              </a:buClr>
              <a:buSzPts val="5500"/>
              <a:buNone/>
              <a:defRPr sz="5500">
                <a:solidFill>
                  <a:srgbClr val="FFFFFF"/>
                </a:solidFill>
              </a:defRPr>
            </a:lvl2pPr>
            <a:lvl3pPr lvl="2" algn="ctr">
              <a:spcBef>
                <a:spcPts val="0"/>
              </a:spcBef>
              <a:spcAft>
                <a:spcPts val="0"/>
              </a:spcAft>
              <a:buClr>
                <a:srgbClr val="FFFFFF"/>
              </a:buClr>
              <a:buSzPts val="5500"/>
              <a:buNone/>
              <a:defRPr sz="5500">
                <a:solidFill>
                  <a:srgbClr val="FFFFFF"/>
                </a:solidFill>
              </a:defRPr>
            </a:lvl3pPr>
            <a:lvl4pPr lvl="3" algn="ctr">
              <a:spcBef>
                <a:spcPts val="0"/>
              </a:spcBef>
              <a:spcAft>
                <a:spcPts val="0"/>
              </a:spcAft>
              <a:buClr>
                <a:srgbClr val="FFFFFF"/>
              </a:buClr>
              <a:buSzPts val="5500"/>
              <a:buNone/>
              <a:defRPr sz="5500">
                <a:solidFill>
                  <a:srgbClr val="FFFFFF"/>
                </a:solidFill>
              </a:defRPr>
            </a:lvl4pPr>
            <a:lvl5pPr lvl="4" algn="ctr">
              <a:spcBef>
                <a:spcPts val="0"/>
              </a:spcBef>
              <a:spcAft>
                <a:spcPts val="0"/>
              </a:spcAft>
              <a:buClr>
                <a:srgbClr val="FFFFFF"/>
              </a:buClr>
              <a:buSzPts val="5500"/>
              <a:buNone/>
              <a:defRPr sz="5500">
                <a:solidFill>
                  <a:srgbClr val="FFFFFF"/>
                </a:solidFill>
              </a:defRPr>
            </a:lvl5pPr>
            <a:lvl6pPr lvl="5" algn="ctr">
              <a:spcBef>
                <a:spcPts val="0"/>
              </a:spcBef>
              <a:spcAft>
                <a:spcPts val="0"/>
              </a:spcAft>
              <a:buClr>
                <a:srgbClr val="FFFFFF"/>
              </a:buClr>
              <a:buSzPts val="5500"/>
              <a:buNone/>
              <a:defRPr sz="5500">
                <a:solidFill>
                  <a:srgbClr val="FFFFFF"/>
                </a:solidFill>
              </a:defRPr>
            </a:lvl6pPr>
            <a:lvl7pPr lvl="6" algn="ctr">
              <a:spcBef>
                <a:spcPts val="0"/>
              </a:spcBef>
              <a:spcAft>
                <a:spcPts val="0"/>
              </a:spcAft>
              <a:buClr>
                <a:srgbClr val="FFFFFF"/>
              </a:buClr>
              <a:buSzPts val="5500"/>
              <a:buNone/>
              <a:defRPr sz="5500">
                <a:solidFill>
                  <a:srgbClr val="FFFFFF"/>
                </a:solidFill>
              </a:defRPr>
            </a:lvl7pPr>
            <a:lvl8pPr lvl="7" algn="ctr">
              <a:spcBef>
                <a:spcPts val="0"/>
              </a:spcBef>
              <a:spcAft>
                <a:spcPts val="0"/>
              </a:spcAft>
              <a:buClr>
                <a:srgbClr val="FFFFFF"/>
              </a:buClr>
              <a:buSzPts val="5500"/>
              <a:buNone/>
              <a:defRPr sz="5500">
                <a:solidFill>
                  <a:srgbClr val="FFFFFF"/>
                </a:solidFill>
              </a:defRPr>
            </a:lvl8pPr>
            <a:lvl9pPr lvl="8" algn="ctr">
              <a:spcBef>
                <a:spcPts val="0"/>
              </a:spcBef>
              <a:spcAft>
                <a:spcPts val="0"/>
              </a:spcAft>
              <a:buClr>
                <a:srgbClr val="FFFFFF"/>
              </a:buClr>
              <a:buSzPts val="5500"/>
              <a:buNone/>
              <a:defRPr sz="55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subTitle" idx="1"/>
          </p:nvPr>
        </p:nvSpPr>
        <p:spPr>
          <a:xfrm>
            <a:off x="1382100" y="2479450"/>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43" name="Google Shape;43;p13"/>
          <p:cNvSpPr txBox="1">
            <a:spLocks noGrp="1"/>
          </p:cNvSpPr>
          <p:nvPr>
            <p:ph type="subTitle" idx="2"/>
          </p:nvPr>
        </p:nvSpPr>
        <p:spPr>
          <a:xfrm>
            <a:off x="3649050" y="2479450"/>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44" name="Google Shape;44;p13"/>
          <p:cNvSpPr txBox="1">
            <a:spLocks noGrp="1"/>
          </p:cNvSpPr>
          <p:nvPr>
            <p:ph type="subTitle" idx="3"/>
          </p:nvPr>
        </p:nvSpPr>
        <p:spPr>
          <a:xfrm>
            <a:off x="5981700" y="2479450"/>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45" name="Google Shape;45;p13"/>
          <p:cNvSpPr txBox="1">
            <a:spLocks noGrp="1"/>
          </p:cNvSpPr>
          <p:nvPr>
            <p:ph type="subTitle" idx="4"/>
          </p:nvPr>
        </p:nvSpPr>
        <p:spPr>
          <a:xfrm>
            <a:off x="1382100" y="2873100"/>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46" name="Google Shape;46;p13"/>
          <p:cNvSpPr txBox="1">
            <a:spLocks noGrp="1"/>
          </p:cNvSpPr>
          <p:nvPr>
            <p:ph type="subTitle" idx="5"/>
          </p:nvPr>
        </p:nvSpPr>
        <p:spPr>
          <a:xfrm>
            <a:off x="3649088" y="2873100"/>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47" name="Google Shape;47;p13"/>
          <p:cNvSpPr txBox="1">
            <a:spLocks noGrp="1"/>
          </p:cNvSpPr>
          <p:nvPr>
            <p:ph type="subTitle" idx="6"/>
          </p:nvPr>
        </p:nvSpPr>
        <p:spPr>
          <a:xfrm>
            <a:off x="5981700" y="2873100"/>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48" name="Google Shape;48;p13"/>
          <p:cNvSpPr txBox="1">
            <a:spLocks noGrp="1"/>
          </p:cNvSpPr>
          <p:nvPr>
            <p:ph type="title" hasCustomPrompt="1"/>
          </p:nvPr>
        </p:nvSpPr>
        <p:spPr>
          <a:xfrm>
            <a:off x="1459200" y="1858888"/>
            <a:ext cx="1626000" cy="83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2299D"/>
              </a:buClr>
              <a:buSzPts val="6500"/>
              <a:buNone/>
              <a:defRPr sz="6500">
                <a:solidFill>
                  <a:srgbClr val="B2299D"/>
                </a:solidFill>
              </a:defRPr>
            </a:lvl1pPr>
            <a:lvl2pPr lvl="1" algn="ctr" rtl="0">
              <a:spcBef>
                <a:spcPts val="0"/>
              </a:spcBef>
              <a:spcAft>
                <a:spcPts val="0"/>
              </a:spcAft>
              <a:buClr>
                <a:srgbClr val="B2299D"/>
              </a:buClr>
              <a:buSzPts val="6500"/>
              <a:buNone/>
              <a:defRPr sz="6500">
                <a:solidFill>
                  <a:srgbClr val="B2299D"/>
                </a:solidFill>
              </a:defRPr>
            </a:lvl2pPr>
            <a:lvl3pPr lvl="2" algn="ctr" rtl="0">
              <a:spcBef>
                <a:spcPts val="0"/>
              </a:spcBef>
              <a:spcAft>
                <a:spcPts val="0"/>
              </a:spcAft>
              <a:buClr>
                <a:srgbClr val="B2299D"/>
              </a:buClr>
              <a:buSzPts val="6500"/>
              <a:buNone/>
              <a:defRPr sz="6500">
                <a:solidFill>
                  <a:srgbClr val="B2299D"/>
                </a:solidFill>
              </a:defRPr>
            </a:lvl3pPr>
            <a:lvl4pPr lvl="3" algn="ctr" rtl="0">
              <a:spcBef>
                <a:spcPts val="0"/>
              </a:spcBef>
              <a:spcAft>
                <a:spcPts val="0"/>
              </a:spcAft>
              <a:buClr>
                <a:srgbClr val="B2299D"/>
              </a:buClr>
              <a:buSzPts val="6500"/>
              <a:buNone/>
              <a:defRPr sz="6500">
                <a:solidFill>
                  <a:srgbClr val="B2299D"/>
                </a:solidFill>
              </a:defRPr>
            </a:lvl4pPr>
            <a:lvl5pPr lvl="4" algn="ctr" rtl="0">
              <a:spcBef>
                <a:spcPts val="0"/>
              </a:spcBef>
              <a:spcAft>
                <a:spcPts val="0"/>
              </a:spcAft>
              <a:buClr>
                <a:srgbClr val="B2299D"/>
              </a:buClr>
              <a:buSzPts val="6500"/>
              <a:buNone/>
              <a:defRPr sz="6500">
                <a:solidFill>
                  <a:srgbClr val="B2299D"/>
                </a:solidFill>
              </a:defRPr>
            </a:lvl5pPr>
            <a:lvl6pPr lvl="5" algn="ctr" rtl="0">
              <a:spcBef>
                <a:spcPts val="0"/>
              </a:spcBef>
              <a:spcAft>
                <a:spcPts val="0"/>
              </a:spcAft>
              <a:buClr>
                <a:srgbClr val="B2299D"/>
              </a:buClr>
              <a:buSzPts val="6500"/>
              <a:buNone/>
              <a:defRPr sz="6500">
                <a:solidFill>
                  <a:srgbClr val="B2299D"/>
                </a:solidFill>
              </a:defRPr>
            </a:lvl6pPr>
            <a:lvl7pPr lvl="6" algn="ctr" rtl="0">
              <a:spcBef>
                <a:spcPts val="0"/>
              </a:spcBef>
              <a:spcAft>
                <a:spcPts val="0"/>
              </a:spcAft>
              <a:buClr>
                <a:srgbClr val="B2299D"/>
              </a:buClr>
              <a:buSzPts val="6500"/>
              <a:buNone/>
              <a:defRPr sz="6500">
                <a:solidFill>
                  <a:srgbClr val="B2299D"/>
                </a:solidFill>
              </a:defRPr>
            </a:lvl7pPr>
            <a:lvl8pPr lvl="7" algn="ctr" rtl="0">
              <a:spcBef>
                <a:spcPts val="0"/>
              </a:spcBef>
              <a:spcAft>
                <a:spcPts val="0"/>
              </a:spcAft>
              <a:buClr>
                <a:srgbClr val="B2299D"/>
              </a:buClr>
              <a:buSzPts val="6500"/>
              <a:buNone/>
              <a:defRPr sz="6500">
                <a:solidFill>
                  <a:srgbClr val="B2299D"/>
                </a:solidFill>
              </a:defRPr>
            </a:lvl8pPr>
            <a:lvl9pPr lvl="8" algn="ctr" rtl="0">
              <a:spcBef>
                <a:spcPts val="0"/>
              </a:spcBef>
              <a:spcAft>
                <a:spcPts val="0"/>
              </a:spcAft>
              <a:buClr>
                <a:srgbClr val="B2299D"/>
              </a:buClr>
              <a:buSzPts val="6500"/>
              <a:buNone/>
              <a:defRPr sz="6500">
                <a:solidFill>
                  <a:srgbClr val="B2299D"/>
                </a:solidFill>
              </a:defRPr>
            </a:lvl9pPr>
          </a:lstStyle>
          <a:p>
            <a:r>
              <a:t>xx%</a:t>
            </a:r>
          </a:p>
        </p:txBody>
      </p:sp>
      <p:sp>
        <p:nvSpPr>
          <p:cNvPr id="49" name="Google Shape;49;p13"/>
          <p:cNvSpPr txBox="1">
            <a:spLocks noGrp="1"/>
          </p:cNvSpPr>
          <p:nvPr>
            <p:ph type="title" idx="7" hasCustomPrompt="1"/>
          </p:nvPr>
        </p:nvSpPr>
        <p:spPr>
          <a:xfrm>
            <a:off x="3726188" y="1858888"/>
            <a:ext cx="1626000" cy="83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2C84E8"/>
              </a:buClr>
              <a:buSzPts val="6500"/>
              <a:buNone/>
              <a:defRPr sz="6500">
                <a:solidFill>
                  <a:srgbClr val="2C84E8"/>
                </a:solidFill>
              </a:defRPr>
            </a:lvl1pPr>
            <a:lvl2pPr lvl="1" algn="ctr" rtl="0">
              <a:spcBef>
                <a:spcPts val="0"/>
              </a:spcBef>
              <a:spcAft>
                <a:spcPts val="0"/>
              </a:spcAft>
              <a:buClr>
                <a:srgbClr val="2C84E8"/>
              </a:buClr>
              <a:buSzPts val="6500"/>
              <a:buNone/>
              <a:defRPr sz="6500">
                <a:solidFill>
                  <a:srgbClr val="2C84E8"/>
                </a:solidFill>
              </a:defRPr>
            </a:lvl2pPr>
            <a:lvl3pPr lvl="2" algn="ctr" rtl="0">
              <a:spcBef>
                <a:spcPts val="0"/>
              </a:spcBef>
              <a:spcAft>
                <a:spcPts val="0"/>
              </a:spcAft>
              <a:buClr>
                <a:srgbClr val="2C84E8"/>
              </a:buClr>
              <a:buSzPts val="6500"/>
              <a:buNone/>
              <a:defRPr sz="6500">
                <a:solidFill>
                  <a:srgbClr val="2C84E8"/>
                </a:solidFill>
              </a:defRPr>
            </a:lvl3pPr>
            <a:lvl4pPr lvl="3" algn="ctr" rtl="0">
              <a:spcBef>
                <a:spcPts val="0"/>
              </a:spcBef>
              <a:spcAft>
                <a:spcPts val="0"/>
              </a:spcAft>
              <a:buClr>
                <a:srgbClr val="2C84E8"/>
              </a:buClr>
              <a:buSzPts val="6500"/>
              <a:buNone/>
              <a:defRPr sz="6500">
                <a:solidFill>
                  <a:srgbClr val="2C84E8"/>
                </a:solidFill>
              </a:defRPr>
            </a:lvl4pPr>
            <a:lvl5pPr lvl="4" algn="ctr" rtl="0">
              <a:spcBef>
                <a:spcPts val="0"/>
              </a:spcBef>
              <a:spcAft>
                <a:spcPts val="0"/>
              </a:spcAft>
              <a:buClr>
                <a:srgbClr val="2C84E8"/>
              </a:buClr>
              <a:buSzPts val="6500"/>
              <a:buNone/>
              <a:defRPr sz="6500">
                <a:solidFill>
                  <a:srgbClr val="2C84E8"/>
                </a:solidFill>
              </a:defRPr>
            </a:lvl5pPr>
            <a:lvl6pPr lvl="5" algn="ctr" rtl="0">
              <a:spcBef>
                <a:spcPts val="0"/>
              </a:spcBef>
              <a:spcAft>
                <a:spcPts val="0"/>
              </a:spcAft>
              <a:buClr>
                <a:srgbClr val="2C84E8"/>
              </a:buClr>
              <a:buSzPts val="6500"/>
              <a:buNone/>
              <a:defRPr sz="6500">
                <a:solidFill>
                  <a:srgbClr val="2C84E8"/>
                </a:solidFill>
              </a:defRPr>
            </a:lvl6pPr>
            <a:lvl7pPr lvl="6" algn="ctr" rtl="0">
              <a:spcBef>
                <a:spcPts val="0"/>
              </a:spcBef>
              <a:spcAft>
                <a:spcPts val="0"/>
              </a:spcAft>
              <a:buClr>
                <a:srgbClr val="2C84E8"/>
              </a:buClr>
              <a:buSzPts val="6500"/>
              <a:buNone/>
              <a:defRPr sz="6500">
                <a:solidFill>
                  <a:srgbClr val="2C84E8"/>
                </a:solidFill>
              </a:defRPr>
            </a:lvl7pPr>
            <a:lvl8pPr lvl="7" algn="ctr" rtl="0">
              <a:spcBef>
                <a:spcPts val="0"/>
              </a:spcBef>
              <a:spcAft>
                <a:spcPts val="0"/>
              </a:spcAft>
              <a:buClr>
                <a:srgbClr val="2C84E8"/>
              </a:buClr>
              <a:buSzPts val="6500"/>
              <a:buNone/>
              <a:defRPr sz="6500">
                <a:solidFill>
                  <a:srgbClr val="2C84E8"/>
                </a:solidFill>
              </a:defRPr>
            </a:lvl8pPr>
            <a:lvl9pPr lvl="8" algn="ctr" rtl="0">
              <a:spcBef>
                <a:spcPts val="0"/>
              </a:spcBef>
              <a:spcAft>
                <a:spcPts val="0"/>
              </a:spcAft>
              <a:buClr>
                <a:srgbClr val="2C84E8"/>
              </a:buClr>
              <a:buSzPts val="6500"/>
              <a:buNone/>
              <a:defRPr sz="6500">
                <a:solidFill>
                  <a:srgbClr val="2C84E8"/>
                </a:solidFill>
              </a:defRPr>
            </a:lvl9pPr>
          </a:lstStyle>
          <a:p>
            <a:r>
              <a:t>xx%</a:t>
            </a:r>
          </a:p>
        </p:txBody>
      </p:sp>
      <p:sp>
        <p:nvSpPr>
          <p:cNvPr id="50" name="Google Shape;50;p13"/>
          <p:cNvSpPr txBox="1">
            <a:spLocks noGrp="1"/>
          </p:cNvSpPr>
          <p:nvPr>
            <p:ph type="title" idx="8" hasCustomPrompt="1"/>
          </p:nvPr>
        </p:nvSpPr>
        <p:spPr>
          <a:xfrm>
            <a:off x="6058800" y="1858888"/>
            <a:ext cx="1626000" cy="83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0BF"/>
              </a:buClr>
              <a:buSzPts val="6500"/>
              <a:buNone/>
              <a:defRPr sz="6500">
                <a:solidFill>
                  <a:srgbClr val="7750BF"/>
                </a:solidFill>
              </a:defRPr>
            </a:lvl1pPr>
            <a:lvl2pPr lvl="1" algn="ctr" rtl="0">
              <a:spcBef>
                <a:spcPts val="0"/>
              </a:spcBef>
              <a:spcAft>
                <a:spcPts val="0"/>
              </a:spcAft>
              <a:buClr>
                <a:srgbClr val="7750BF"/>
              </a:buClr>
              <a:buSzPts val="6500"/>
              <a:buNone/>
              <a:defRPr sz="6500">
                <a:solidFill>
                  <a:srgbClr val="7750BF"/>
                </a:solidFill>
              </a:defRPr>
            </a:lvl2pPr>
            <a:lvl3pPr lvl="2" algn="ctr" rtl="0">
              <a:spcBef>
                <a:spcPts val="0"/>
              </a:spcBef>
              <a:spcAft>
                <a:spcPts val="0"/>
              </a:spcAft>
              <a:buClr>
                <a:srgbClr val="7750BF"/>
              </a:buClr>
              <a:buSzPts val="6500"/>
              <a:buNone/>
              <a:defRPr sz="6500">
                <a:solidFill>
                  <a:srgbClr val="7750BF"/>
                </a:solidFill>
              </a:defRPr>
            </a:lvl3pPr>
            <a:lvl4pPr lvl="3" algn="ctr" rtl="0">
              <a:spcBef>
                <a:spcPts val="0"/>
              </a:spcBef>
              <a:spcAft>
                <a:spcPts val="0"/>
              </a:spcAft>
              <a:buClr>
                <a:srgbClr val="7750BF"/>
              </a:buClr>
              <a:buSzPts val="6500"/>
              <a:buNone/>
              <a:defRPr sz="6500">
                <a:solidFill>
                  <a:srgbClr val="7750BF"/>
                </a:solidFill>
              </a:defRPr>
            </a:lvl4pPr>
            <a:lvl5pPr lvl="4" algn="ctr" rtl="0">
              <a:spcBef>
                <a:spcPts val="0"/>
              </a:spcBef>
              <a:spcAft>
                <a:spcPts val="0"/>
              </a:spcAft>
              <a:buClr>
                <a:srgbClr val="7750BF"/>
              </a:buClr>
              <a:buSzPts val="6500"/>
              <a:buNone/>
              <a:defRPr sz="6500">
                <a:solidFill>
                  <a:srgbClr val="7750BF"/>
                </a:solidFill>
              </a:defRPr>
            </a:lvl5pPr>
            <a:lvl6pPr lvl="5" algn="ctr" rtl="0">
              <a:spcBef>
                <a:spcPts val="0"/>
              </a:spcBef>
              <a:spcAft>
                <a:spcPts val="0"/>
              </a:spcAft>
              <a:buClr>
                <a:srgbClr val="7750BF"/>
              </a:buClr>
              <a:buSzPts val="6500"/>
              <a:buNone/>
              <a:defRPr sz="6500">
                <a:solidFill>
                  <a:srgbClr val="7750BF"/>
                </a:solidFill>
              </a:defRPr>
            </a:lvl6pPr>
            <a:lvl7pPr lvl="6" algn="ctr" rtl="0">
              <a:spcBef>
                <a:spcPts val="0"/>
              </a:spcBef>
              <a:spcAft>
                <a:spcPts val="0"/>
              </a:spcAft>
              <a:buClr>
                <a:srgbClr val="7750BF"/>
              </a:buClr>
              <a:buSzPts val="6500"/>
              <a:buNone/>
              <a:defRPr sz="6500">
                <a:solidFill>
                  <a:srgbClr val="7750BF"/>
                </a:solidFill>
              </a:defRPr>
            </a:lvl7pPr>
            <a:lvl8pPr lvl="7" algn="ctr" rtl="0">
              <a:spcBef>
                <a:spcPts val="0"/>
              </a:spcBef>
              <a:spcAft>
                <a:spcPts val="0"/>
              </a:spcAft>
              <a:buClr>
                <a:srgbClr val="7750BF"/>
              </a:buClr>
              <a:buSzPts val="6500"/>
              <a:buNone/>
              <a:defRPr sz="6500">
                <a:solidFill>
                  <a:srgbClr val="7750BF"/>
                </a:solidFill>
              </a:defRPr>
            </a:lvl8pPr>
            <a:lvl9pPr lvl="8" algn="ctr" rtl="0">
              <a:spcBef>
                <a:spcPts val="0"/>
              </a:spcBef>
              <a:spcAft>
                <a:spcPts val="0"/>
              </a:spcAft>
              <a:buClr>
                <a:srgbClr val="7750BF"/>
              </a:buClr>
              <a:buSzPts val="6500"/>
              <a:buNone/>
              <a:defRPr sz="6500">
                <a:solidFill>
                  <a:srgbClr val="7750BF"/>
                </a:solidFill>
              </a:defRPr>
            </a:lvl9pPr>
          </a:lstStyle>
          <a:p>
            <a:r>
              <a:t>xx%</a:t>
            </a:r>
          </a:p>
        </p:txBody>
      </p:sp>
      <p:sp>
        <p:nvSpPr>
          <p:cNvPr id="51" name="Google Shape;51;p13"/>
          <p:cNvSpPr txBox="1">
            <a:spLocks noGrp="1"/>
          </p:cNvSpPr>
          <p:nvPr>
            <p:ph type="title" idx="9"/>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2">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5"/>
          <p:cNvSpPr txBox="1">
            <a:spLocks noGrp="1"/>
          </p:cNvSpPr>
          <p:nvPr>
            <p:ph type="subTitle" idx="1"/>
          </p:nvPr>
        </p:nvSpPr>
        <p:spPr>
          <a:xfrm>
            <a:off x="631500" y="2689675"/>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62" name="Google Shape;62;p15"/>
          <p:cNvSpPr txBox="1">
            <a:spLocks noGrp="1"/>
          </p:cNvSpPr>
          <p:nvPr>
            <p:ph type="subTitle" idx="2"/>
          </p:nvPr>
        </p:nvSpPr>
        <p:spPr>
          <a:xfrm>
            <a:off x="2665100" y="2689675"/>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63" name="Google Shape;63;p15"/>
          <p:cNvSpPr txBox="1">
            <a:spLocks noGrp="1"/>
          </p:cNvSpPr>
          <p:nvPr>
            <p:ph type="subTitle" idx="3"/>
          </p:nvPr>
        </p:nvSpPr>
        <p:spPr>
          <a:xfrm>
            <a:off x="4698700" y="2689675"/>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64" name="Google Shape;64;p15"/>
          <p:cNvSpPr txBox="1">
            <a:spLocks noGrp="1"/>
          </p:cNvSpPr>
          <p:nvPr>
            <p:ph type="subTitle" idx="4"/>
          </p:nvPr>
        </p:nvSpPr>
        <p:spPr>
          <a:xfrm>
            <a:off x="631500" y="3099525"/>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65" name="Google Shape;65;p15"/>
          <p:cNvSpPr txBox="1">
            <a:spLocks noGrp="1"/>
          </p:cNvSpPr>
          <p:nvPr>
            <p:ph type="subTitle" idx="5"/>
          </p:nvPr>
        </p:nvSpPr>
        <p:spPr>
          <a:xfrm>
            <a:off x="2665100" y="3099525"/>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66" name="Google Shape;66;p15"/>
          <p:cNvSpPr txBox="1">
            <a:spLocks noGrp="1"/>
          </p:cNvSpPr>
          <p:nvPr>
            <p:ph type="subTitle" idx="6"/>
          </p:nvPr>
        </p:nvSpPr>
        <p:spPr>
          <a:xfrm>
            <a:off x="4698700" y="3099525"/>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
        <p:nvSpPr>
          <p:cNvPr id="67" name="Google Shape;67;p15"/>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500"/>
              <a:buNone/>
              <a:defRPr sz="3500">
                <a:solidFill>
                  <a:srgbClr val="FFFFFF"/>
                </a:solidFill>
              </a:defRPr>
            </a:lvl1pPr>
            <a:lvl2pPr lvl="1" algn="ctr" rtl="0">
              <a:spcBef>
                <a:spcPts val="0"/>
              </a:spcBef>
              <a:spcAft>
                <a:spcPts val="0"/>
              </a:spcAft>
              <a:buClr>
                <a:srgbClr val="FFFFFF"/>
              </a:buClr>
              <a:buSzPts val="3500"/>
              <a:buNone/>
              <a:defRPr sz="3500">
                <a:solidFill>
                  <a:srgbClr val="FFFFFF"/>
                </a:solidFill>
              </a:defRPr>
            </a:lvl2pPr>
            <a:lvl3pPr lvl="2" algn="ctr" rtl="0">
              <a:spcBef>
                <a:spcPts val="0"/>
              </a:spcBef>
              <a:spcAft>
                <a:spcPts val="0"/>
              </a:spcAft>
              <a:buClr>
                <a:srgbClr val="FFFFFF"/>
              </a:buClr>
              <a:buSzPts val="3500"/>
              <a:buNone/>
              <a:defRPr sz="3500">
                <a:solidFill>
                  <a:srgbClr val="FFFFFF"/>
                </a:solidFill>
              </a:defRPr>
            </a:lvl3pPr>
            <a:lvl4pPr lvl="3" algn="ctr" rtl="0">
              <a:spcBef>
                <a:spcPts val="0"/>
              </a:spcBef>
              <a:spcAft>
                <a:spcPts val="0"/>
              </a:spcAft>
              <a:buClr>
                <a:srgbClr val="FFFFFF"/>
              </a:buClr>
              <a:buSzPts val="3500"/>
              <a:buNone/>
              <a:defRPr sz="3500">
                <a:solidFill>
                  <a:srgbClr val="FFFFFF"/>
                </a:solidFill>
              </a:defRPr>
            </a:lvl4pPr>
            <a:lvl5pPr lvl="4" algn="ctr" rtl="0">
              <a:spcBef>
                <a:spcPts val="0"/>
              </a:spcBef>
              <a:spcAft>
                <a:spcPts val="0"/>
              </a:spcAft>
              <a:buClr>
                <a:srgbClr val="FFFFFF"/>
              </a:buClr>
              <a:buSzPts val="3500"/>
              <a:buNone/>
              <a:defRPr sz="3500">
                <a:solidFill>
                  <a:srgbClr val="FFFFFF"/>
                </a:solidFill>
              </a:defRPr>
            </a:lvl5pPr>
            <a:lvl6pPr lvl="5" algn="ctr" rtl="0">
              <a:spcBef>
                <a:spcPts val="0"/>
              </a:spcBef>
              <a:spcAft>
                <a:spcPts val="0"/>
              </a:spcAft>
              <a:buClr>
                <a:srgbClr val="FFFFFF"/>
              </a:buClr>
              <a:buSzPts val="3500"/>
              <a:buNone/>
              <a:defRPr sz="3500">
                <a:solidFill>
                  <a:srgbClr val="FFFFFF"/>
                </a:solidFill>
              </a:defRPr>
            </a:lvl6pPr>
            <a:lvl7pPr lvl="6" algn="ctr" rtl="0">
              <a:spcBef>
                <a:spcPts val="0"/>
              </a:spcBef>
              <a:spcAft>
                <a:spcPts val="0"/>
              </a:spcAft>
              <a:buClr>
                <a:srgbClr val="FFFFFF"/>
              </a:buClr>
              <a:buSzPts val="3500"/>
              <a:buNone/>
              <a:defRPr sz="3500">
                <a:solidFill>
                  <a:srgbClr val="FFFFFF"/>
                </a:solidFill>
              </a:defRPr>
            </a:lvl7pPr>
            <a:lvl8pPr lvl="7" algn="ctr" rtl="0">
              <a:spcBef>
                <a:spcPts val="0"/>
              </a:spcBef>
              <a:spcAft>
                <a:spcPts val="0"/>
              </a:spcAft>
              <a:buClr>
                <a:srgbClr val="FFFFFF"/>
              </a:buClr>
              <a:buSzPts val="3500"/>
              <a:buNone/>
              <a:defRPr sz="3500">
                <a:solidFill>
                  <a:srgbClr val="FFFFFF"/>
                </a:solidFill>
              </a:defRPr>
            </a:lvl8pPr>
            <a:lvl9pPr lvl="8" algn="ctr" rtl="0">
              <a:spcBef>
                <a:spcPts val="0"/>
              </a:spcBef>
              <a:spcAft>
                <a:spcPts val="0"/>
              </a:spcAft>
              <a:buClr>
                <a:srgbClr val="FFFFFF"/>
              </a:buClr>
              <a:buSzPts val="3500"/>
              <a:buNone/>
              <a:defRPr sz="3500">
                <a:solidFill>
                  <a:srgbClr val="FFFFFF"/>
                </a:solidFill>
              </a:defRPr>
            </a:lvl9pPr>
          </a:lstStyle>
          <a:p>
            <a:endParaRPr/>
          </a:p>
        </p:txBody>
      </p:sp>
      <p:sp>
        <p:nvSpPr>
          <p:cNvPr id="68" name="Google Shape;68;p15"/>
          <p:cNvSpPr txBox="1">
            <a:spLocks noGrp="1"/>
          </p:cNvSpPr>
          <p:nvPr>
            <p:ph type="subTitle" idx="7"/>
          </p:nvPr>
        </p:nvSpPr>
        <p:spPr>
          <a:xfrm>
            <a:off x="6732300" y="2689675"/>
            <a:ext cx="178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sz="1800" b="1">
                <a:solidFill>
                  <a:srgbClr val="FFFFFF"/>
                </a:solidFill>
              </a:defRPr>
            </a:lvl1pPr>
            <a:lvl2pPr lvl="1" rtl="0">
              <a:lnSpc>
                <a:spcPct val="100000"/>
              </a:lnSpc>
              <a:spcBef>
                <a:spcPts val="1600"/>
              </a:spcBef>
              <a:spcAft>
                <a:spcPts val="0"/>
              </a:spcAft>
              <a:buClr>
                <a:srgbClr val="FFFFFF"/>
              </a:buClr>
              <a:buSzPts val="1800"/>
              <a:buNone/>
              <a:defRPr sz="1800">
                <a:solidFill>
                  <a:srgbClr val="FFFFFF"/>
                </a:solidFill>
              </a:defRPr>
            </a:lvl2pPr>
            <a:lvl3pPr lvl="2" rtl="0">
              <a:lnSpc>
                <a:spcPct val="100000"/>
              </a:lnSpc>
              <a:spcBef>
                <a:spcPts val="1600"/>
              </a:spcBef>
              <a:spcAft>
                <a:spcPts val="0"/>
              </a:spcAft>
              <a:buClr>
                <a:srgbClr val="FFFFFF"/>
              </a:buClr>
              <a:buSzPts val="1800"/>
              <a:buNone/>
              <a:defRPr sz="1800">
                <a:solidFill>
                  <a:srgbClr val="FFFFFF"/>
                </a:solidFill>
              </a:defRPr>
            </a:lvl3pPr>
            <a:lvl4pPr lvl="3" rtl="0">
              <a:lnSpc>
                <a:spcPct val="100000"/>
              </a:lnSpc>
              <a:spcBef>
                <a:spcPts val="1600"/>
              </a:spcBef>
              <a:spcAft>
                <a:spcPts val="0"/>
              </a:spcAft>
              <a:buClr>
                <a:srgbClr val="FFFFFF"/>
              </a:buClr>
              <a:buSzPts val="1800"/>
              <a:buNone/>
              <a:defRPr sz="1800">
                <a:solidFill>
                  <a:srgbClr val="FFFFFF"/>
                </a:solidFill>
              </a:defRPr>
            </a:lvl4pPr>
            <a:lvl5pPr lvl="4" rtl="0">
              <a:lnSpc>
                <a:spcPct val="100000"/>
              </a:lnSpc>
              <a:spcBef>
                <a:spcPts val="1600"/>
              </a:spcBef>
              <a:spcAft>
                <a:spcPts val="0"/>
              </a:spcAft>
              <a:buClr>
                <a:srgbClr val="FFFFFF"/>
              </a:buClr>
              <a:buSzPts val="1800"/>
              <a:buNone/>
              <a:defRPr sz="1800">
                <a:solidFill>
                  <a:srgbClr val="FFFFFF"/>
                </a:solidFill>
              </a:defRPr>
            </a:lvl5pPr>
            <a:lvl6pPr lvl="5" rtl="0">
              <a:lnSpc>
                <a:spcPct val="100000"/>
              </a:lnSpc>
              <a:spcBef>
                <a:spcPts val="1600"/>
              </a:spcBef>
              <a:spcAft>
                <a:spcPts val="0"/>
              </a:spcAft>
              <a:buClr>
                <a:srgbClr val="FFFFFF"/>
              </a:buClr>
              <a:buSzPts val="1800"/>
              <a:buNone/>
              <a:defRPr sz="1800">
                <a:solidFill>
                  <a:srgbClr val="FFFFFF"/>
                </a:solidFill>
              </a:defRPr>
            </a:lvl6pPr>
            <a:lvl7pPr lvl="6" rtl="0">
              <a:lnSpc>
                <a:spcPct val="100000"/>
              </a:lnSpc>
              <a:spcBef>
                <a:spcPts val="1600"/>
              </a:spcBef>
              <a:spcAft>
                <a:spcPts val="0"/>
              </a:spcAft>
              <a:buClr>
                <a:srgbClr val="FFFFFF"/>
              </a:buClr>
              <a:buSzPts val="1800"/>
              <a:buNone/>
              <a:defRPr sz="1800">
                <a:solidFill>
                  <a:srgbClr val="FFFFFF"/>
                </a:solidFill>
              </a:defRPr>
            </a:lvl7pPr>
            <a:lvl8pPr lvl="7" rtl="0">
              <a:lnSpc>
                <a:spcPct val="100000"/>
              </a:lnSpc>
              <a:spcBef>
                <a:spcPts val="1600"/>
              </a:spcBef>
              <a:spcAft>
                <a:spcPts val="0"/>
              </a:spcAft>
              <a:buClr>
                <a:srgbClr val="FFFFFF"/>
              </a:buClr>
              <a:buSzPts val="1800"/>
              <a:buNone/>
              <a:defRPr sz="1800">
                <a:solidFill>
                  <a:srgbClr val="FFFFFF"/>
                </a:solidFill>
              </a:defRPr>
            </a:lvl8pPr>
            <a:lvl9pPr lvl="8" rtl="0">
              <a:lnSpc>
                <a:spcPct val="100000"/>
              </a:lnSpc>
              <a:spcBef>
                <a:spcPts val="1600"/>
              </a:spcBef>
              <a:spcAft>
                <a:spcPts val="1600"/>
              </a:spcAft>
              <a:buClr>
                <a:srgbClr val="FFFFFF"/>
              </a:buClr>
              <a:buSzPts val="1800"/>
              <a:buNone/>
              <a:defRPr sz="1800">
                <a:solidFill>
                  <a:srgbClr val="FFFFFF"/>
                </a:solidFill>
              </a:defRPr>
            </a:lvl9pPr>
          </a:lstStyle>
          <a:p>
            <a:endParaRPr/>
          </a:p>
        </p:txBody>
      </p:sp>
      <p:sp>
        <p:nvSpPr>
          <p:cNvPr id="69" name="Google Shape;69;p15"/>
          <p:cNvSpPr txBox="1">
            <a:spLocks noGrp="1"/>
          </p:cNvSpPr>
          <p:nvPr>
            <p:ph type="subTitle" idx="8"/>
          </p:nvPr>
        </p:nvSpPr>
        <p:spPr>
          <a:xfrm>
            <a:off x="6732300" y="3099525"/>
            <a:ext cx="1780200" cy="13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500"/>
              <a:buNone/>
              <a:defRPr>
                <a:solidFill>
                  <a:srgbClr val="FFFFFF"/>
                </a:solidFill>
              </a:defRPr>
            </a:lvl1pPr>
            <a:lvl2pPr lvl="1" algn="ctr" rtl="0">
              <a:lnSpc>
                <a:spcPct val="100000"/>
              </a:lnSpc>
              <a:spcBef>
                <a:spcPts val="1600"/>
              </a:spcBef>
              <a:spcAft>
                <a:spcPts val="0"/>
              </a:spcAft>
              <a:buClr>
                <a:srgbClr val="FFFFFF"/>
              </a:buClr>
              <a:buSzPts val="1500"/>
              <a:buNone/>
              <a:defRPr>
                <a:solidFill>
                  <a:srgbClr val="FFFFFF"/>
                </a:solidFill>
              </a:defRPr>
            </a:lvl2pPr>
            <a:lvl3pPr lvl="2" algn="ctr" rtl="0">
              <a:lnSpc>
                <a:spcPct val="100000"/>
              </a:lnSpc>
              <a:spcBef>
                <a:spcPts val="1600"/>
              </a:spcBef>
              <a:spcAft>
                <a:spcPts val="0"/>
              </a:spcAft>
              <a:buClr>
                <a:srgbClr val="FFFFFF"/>
              </a:buClr>
              <a:buSzPts val="1500"/>
              <a:buNone/>
              <a:defRPr>
                <a:solidFill>
                  <a:srgbClr val="FFFFFF"/>
                </a:solidFill>
              </a:defRPr>
            </a:lvl3pPr>
            <a:lvl4pPr lvl="3" algn="ctr" rtl="0">
              <a:lnSpc>
                <a:spcPct val="100000"/>
              </a:lnSpc>
              <a:spcBef>
                <a:spcPts val="1600"/>
              </a:spcBef>
              <a:spcAft>
                <a:spcPts val="0"/>
              </a:spcAft>
              <a:buClr>
                <a:srgbClr val="FFFFFF"/>
              </a:buClr>
              <a:buSzPts val="1500"/>
              <a:buNone/>
              <a:defRPr>
                <a:solidFill>
                  <a:srgbClr val="FFFFFF"/>
                </a:solidFill>
              </a:defRPr>
            </a:lvl4pPr>
            <a:lvl5pPr lvl="4" algn="ctr" rtl="0">
              <a:lnSpc>
                <a:spcPct val="100000"/>
              </a:lnSpc>
              <a:spcBef>
                <a:spcPts val="1600"/>
              </a:spcBef>
              <a:spcAft>
                <a:spcPts val="0"/>
              </a:spcAft>
              <a:buClr>
                <a:srgbClr val="FFFFFF"/>
              </a:buClr>
              <a:buSzPts val="1500"/>
              <a:buNone/>
              <a:defRPr>
                <a:solidFill>
                  <a:srgbClr val="FFFFFF"/>
                </a:solidFill>
              </a:defRPr>
            </a:lvl5pPr>
            <a:lvl6pPr lvl="5" algn="ctr" rtl="0">
              <a:lnSpc>
                <a:spcPct val="100000"/>
              </a:lnSpc>
              <a:spcBef>
                <a:spcPts val="1600"/>
              </a:spcBef>
              <a:spcAft>
                <a:spcPts val="0"/>
              </a:spcAft>
              <a:buClr>
                <a:srgbClr val="FFFFFF"/>
              </a:buClr>
              <a:buSzPts val="1500"/>
              <a:buNone/>
              <a:defRPr>
                <a:solidFill>
                  <a:srgbClr val="FFFFFF"/>
                </a:solidFill>
              </a:defRPr>
            </a:lvl6pPr>
            <a:lvl7pPr lvl="6" algn="ctr" rtl="0">
              <a:lnSpc>
                <a:spcPct val="100000"/>
              </a:lnSpc>
              <a:spcBef>
                <a:spcPts val="1600"/>
              </a:spcBef>
              <a:spcAft>
                <a:spcPts val="0"/>
              </a:spcAft>
              <a:buClr>
                <a:srgbClr val="FFFFFF"/>
              </a:buClr>
              <a:buSzPts val="1500"/>
              <a:buNone/>
              <a:defRPr>
                <a:solidFill>
                  <a:srgbClr val="FFFFFF"/>
                </a:solidFill>
              </a:defRPr>
            </a:lvl7pPr>
            <a:lvl8pPr lvl="7" algn="ctr" rtl="0">
              <a:lnSpc>
                <a:spcPct val="100000"/>
              </a:lnSpc>
              <a:spcBef>
                <a:spcPts val="1600"/>
              </a:spcBef>
              <a:spcAft>
                <a:spcPts val="0"/>
              </a:spcAft>
              <a:buClr>
                <a:srgbClr val="FFFFFF"/>
              </a:buClr>
              <a:buSzPts val="1500"/>
              <a:buNone/>
              <a:defRPr>
                <a:solidFill>
                  <a:srgbClr val="FFFFFF"/>
                </a:solidFill>
              </a:defRPr>
            </a:lvl8pPr>
            <a:lvl9pPr lvl="8" algn="ctr" rtl="0">
              <a:lnSpc>
                <a:spcPct val="100000"/>
              </a:lnSpc>
              <a:spcBef>
                <a:spcPts val="1600"/>
              </a:spcBef>
              <a:spcAft>
                <a:spcPts val="1600"/>
              </a:spcAft>
              <a:buClr>
                <a:srgbClr val="FFFFFF"/>
              </a:buClr>
              <a:buSzPts val="1500"/>
              <a:buNone/>
              <a:defRPr>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sap"/>
              <a:buNone/>
              <a:defRPr sz="3000" b="1">
                <a:solidFill>
                  <a:schemeClr val="dk1"/>
                </a:solidFill>
                <a:latin typeface="Asap"/>
                <a:ea typeface="Asap"/>
                <a:cs typeface="Asap"/>
                <a:sym typeface="Asap"/>
              </a:defRPr>
            </a:lvl1pPr>
            <a:lvl2pPr lvl="1">
              <a:spcBef>
                <a:spcPts val="0"/>
              </a:spcBef>
              <a:spcAft>
                <a:spcPts val="0"/>
              </a:spcAft>
              <a:buClr>
                <a:schemeClr val="dk1"/>
              </a:buClr>
              <a:buSzPts val="3000"/>
              <a:buFont typeface="Asap"/>
              <a:buNone/>
              <a:defRPr sz="3000" b="1">
                <a:solidFill>
                  <a:schemeClr val="dk1"/>
                </a:solidFill>
                <a:latin typeface="Asap"/>
                <a:ea typeface="Asap"/>
                <a:cs typeface="Asap"/>
                <a:sym typeface="Asap"/>
              </a:defRPr>
            </a:lvl2pPr>
            <a:lvl3pPr lvl="2">
              <a:spcBef>
                <a:spcPts val="0"/>
              </a:spcBef>
              <a:spcAft>
                <a:spcPts val="0"/>
              </a:spcAft>
              <a:buClr>
                <a:schemeClr val="dk1"/>
              </a:buClr>
              <a:buSzPts val="3000"/>
              <a:buFont typeface="Asap"/>
              <a:buNone/>
              <a:defRPr sz="3000" b="1">
                <a:solidFill>
                  <a:schemeClr val="dk1"/>
                </a:solidFill>
                <a:latin typeface="Asap"/>
                <a:ea typeface="Asap"/>
                <a:cs typeface="Asap"/>
                <a:sym typeface="Asap"/>
              </a:defRPr>
            </a:lvl3pPr>
            <a:lvl4pPr lvl="3">
              <a:spcBef>
                <a:spcPts val="0"/>
              </a:spcBef>
              <a:spcAft>
                <a:spcPts val="0"/>
              </a:spcAft>
              <a:buClr>
                <a:schemeClr val="dk1"/>
              </a:buClr>
              <a:buSzPts val="3000"/>
              <a:buFont typeface="Asap"/>
              <a:buNone/>
              <a:defRPr sz="3000" b="1">
                <a:solidFill>
                  <a:schemeClr val="dk1"/>
                </a:solidFill>
                <a:latin typeface="Asap"/>
                <a:ea typeface="Asap"/>
                <a:cs typeface="Asap"/>
                <a:sym typeface="Asap"/>
              </a:defRPr>
            </a:lvl4pPr>
            <a:lvl5pPr lvl="4">
              <a:spcBef>
                <a:spcPts val="0"/>
              </a:spcBef>
              <a:spcAft>
                <a:spcPts val="0"/>
              </a:spcAft>
              <a:buClr>
                <a:schemeClr val="dk1"/>
              </a:buClr>
              <a:buSzPts val="3000"/>
              <a:buFont typeface="Asap"/>
              <a:buNone/>
              <a:defRPr sz="3000" b="1">
                <a:solidFill>
                  <a:schemeClr val="dk1"/>
                </a:solidFill>
                <a:latin typeface="Asap"/>
                <a:ea typeface="Asap"/>
                <a:cs typeface="Asap"/>
                <a:sym typeface="Asap"/>
              </a:defRPr>
            </a:lvl5pPr>
            <a:lvl6pPr lvl="5">
              <a:spcBef>
                <a:spcPts val="0"/>
              </a:spcBef>
              <a:spcAft>
                <a:spcPts val="0"/>
              </a:spcAft>
              <a:buClr>
                <a:schemeClr val="dk1"/>
              </a:buClr>
              <a:buSzPts val="3000"/>
              <a:buFont typeface="Asap"/>
              <a:buNone/>
              <a:defRPr sz="3000" b="1">
                <a:solidFill>
                  <a:schemeClr val="dk1"/>
                </a:solidFill>
                <a:latin typeface="Asap"/>
                <a:ea typeface="Asap"/>
                <a:cs typeface="Asap"/>
                <a:sym typeface="Asap"/>
              </a:defRPr>
            </a:lvl6pPr>
            <a:lvl7pPr lvl="6">
              <a:spcBef>
                <a:spcPts val="0"/>
              </a:spcBef>
              <a:spcAft>
                <a:spcPts val="0"/>
              </a:spcAft>
              <a:buClr>
                <a:schemeClr val="dk1"/>
              </a:buClr>
              <a:buSzPts val="3000"/>
              <a:buFont typeface="Asap"/>
              <a:buNone/>
              <a:defRPr sz="3000" b="1">
                <a:solidFill>
                  <a:schemeClr val="dk1"/>
                </a:solidFill>
                <a:latin typeface="Asap"/>
                <a:ea typeface="Asap"/>
                <a:cs typeface="Asap"/>
                <a:sym typeface="Asap"/>
              </a:defRPr>
            </a:lvl7pPr>
            <a:lvl8pPr lvl="7">
              <a:spcBef>
                <a:spcPts val="0"/>
              </a:spcBef>
              <a:spcAft>
                <a:spcPts val="0"/>
              </a:spcAft>
              <a:buClr>
                <a:schemeClr val="dk1"/>
              </a:buClr>
              <a:buSzPts val="3000"/>
              <a:buFont typeface="Asap"/>
              <a:buNone/>
              <a:defRPr sz="3000" b="1">
                <a:solidFill>
                  <a:schemeClr val="dk1"/>
                </a:solidFill>
                <a:latin typeface="Asap"/>
                <a:ea typeface="Asap"/>
                <a:cs typeface="Asap"/>
                <a:sym typeface="Asap"/>
              </a:defRPr>
            </a:lvl8pPr>
            <a:lvl9pPr lvl="8">
              <a:spcBef>
                <a:spcPts val="0"/>
              </a:spcBef>
              <a:spcAft>
                <a:spcPts val="0"/>
              </a:spcAft>
              <a:buClr>
                <a:schemeClr val="dk1"/>
              </a:buClr>
              <a:buSzPts val="3000"/>
              <a:buFont typeface="Asap"/>
              <a:buNone/>
              <a:defRPr sz="3000" b="1">
                <a:solidFill>
                  <a:schemeClr val="dk1"/>
                </a:solidFill>
                <a:latin typeface="Asap"/>
                <a:ea typeface="Asap"/>
                <a:cs typeface="Asap"/>
                <a:sym typeface="Asap"/>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SzPts val="1500"/>
              <a:buFont typeface="Asap Regular"/>
              <a:buChar char="●"/>
              <a:defRPr sz="1500">
                <a:latin typeface="Asap Regular"/>
                <a:ea typeface="Asap Regular"/>
                <a:cs typeface="Asap Regular"/>
                <a:sym typeface="Asap Regular"/>
              </a:defRPr>
            </a:lvl1pPr>
            <a:lvl2pPr marL="914400" lvl="1"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2pPr>
            <a:lvl3pPr marL="1371600" lvl="2"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3pPr>
            <a:lvl4pPr marL="1828800" lvl="3"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4pPr>
            <a:lvl5pPr marL="2286000" lvl="4"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5pPr>
            <a:lvl6pPr marL="2743200" lvl="5"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6pPr>
            <a:lvl7pPr marL="3200400" lvl="6"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7pPr>
            <a:lvl8pPr marL="3657600" lvl="7" indent="-323850">
              <a:lnSpc>
                <a:spcPct val="100000"/>
              </a:lnSpc>
              <a:spcBef>
                <a:spcPts val="1600"/>
              </a:spcBef>
              <a:spcAft>
                <a:spcPts val="0"/>
              </a:spcAft>
              <a:buSzPts val="1500"/>
              <a:buFont typeface="Asap Regular"/>
              <a:buChar char="○"/>
              <a:defRPr sz="1500">
                <a:latin typeface="Asap Regular"/>
                <a:ea typeface="Asap Regular"/>
                <a:cs typeface="Asap Regular"/>
                <a:sym typeface="Asap Regular"/>
              </a:defRPr>
            </a:lvl8pPr>
            <a:lvl9pPr marL="4114800" lvl="8" indent="-323850">
              <a:lnSpc>
                <a:spcPct val="100000"/>
              </a:lnSpc>
              <a:spcBef>
                <a:spcPts val="1600"/>
              </a:spcBef>
              <a:spcAft>
                <a:spcPts val="1600"/>
              </a:spcAft>
              <a:buSzPts val="1500"/>
              <a:buFont typeface="Asap Regular"/>
              <a:buChar char="■"/>
              <a:defRPr sz="1500">
                <a:latin typeface="Asap Regular"/>
                <a:ea typeface="Asap Regular"/>
                <a:cs typeface="Asap Regular"/>
                <a:sym typeface="Asap Regula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8" r:id="rId7"/>
    <p:sldLayoutId id="2147483659" r:id="rId8"/>
    <p:sldLayoutId id="2147483661" r:id="rId9"/>
    <p:sldLayoutId id="2147483662" r:id="rId10"/>
    <p:sldLayoutId id="2147483663" r:id="rId11"/>
    <p:sldLayoutId id="2147483664" r:id="rId12"/>
    <p:sldLayoutId id="2147483665" r:id="rId13"/>
    <p:sldLayoutId id="2147483666" r:id="rId14"/>
    <p:sldLayoutId id="2147483668" r:id="rId15"/>
    <p:sldLayoutId id="2147483671" r:id="rId16"/>
    <p:sldLayoutId id="2147483672" r:id="rId17"/>
    <p:sldLayoutId id="2147483673"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image" Target="../media/image35.jpeg"/><Relationship Id="rId5" Type="http://schemas.openxmlformats.org/officeDocument/2006/relationships/image" Target="../media/image34.jpeg"/><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30"/>
          <p:cNvSpPr txBox="1">
            <a:spLocks noGrp="1"/>
          </p:cNvSpPr>
          <p:nvPr>
            <p:ph type="ctrTitle"/>
          </p:nvPr>
        </p:nvSpPr>
        <p:spPr>
          <a:xfrm>
            <a:off x="326400" y="1545450"/>
            <a:ext cx="8491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Summer Training Project</a:t>
            </a:r>
            <a:endParaRPr/>
          </a:p>
        </p:txBody>
      </p:sp>
      <p:sp>
        <p:nvSpPr>
          <p:cNvPr id="126" name="Google Shape;126;p30"/>
          <p:cNvSpPr txBox="1">
            <a:spLocks noGrp="1"/>
          </p:cNvSpPr>
          <p:nvPr>
            <p:ph type="subTitle" idx="1"/>
          </p:nvPr>
        </p:nvSpPr>
        <p:spPr>
          <a:xfrm>
            <a:off x="405300" y="2896750"/>
            <a:ext cx="83334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Designing a responsive online music player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1" name="Google Shape;211;p38"/>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Web Page Flow</a:t>
            </a:r>
            <a:endParaRPr/>
          </a:p>
        </p:txBody>
      </p:sp>
      <p:sp>
        <p:nvSpPr>
          <p:cNvPr id="217" name="Google Shape;217;p38"/>
          <p:cNvSpPr txBox="1">
            <a:spLocks noGrp="1"/>
          </p:cNvSpPr>
          <p:nvPr>
            <p:ph type="subTitle" idx="6"/>
          </p:nvPr>
        </p:nvSpPr>
        <p:spPr>
          <a:xfrm>
            <a:off x="540500" y="2654184"/>
            <a:ext cx="1694400" cy="6603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Landing Page</a:t>
            </a:r>
            <a:endParaRPr/>
          </a:p>
        </p:txBody>
      </p:sp>
      <p:grpSp>
        <p:nvGrpSpPr>
          <p:cNvPr id="224" name="Google Shape;224;p38"/>
          <p:cNvGrpSpPr/>
          <p:nvPr/>
        </p:nvGrpSpPr>
        <p:grpSpPr>
          <a:xfrm>
            <a:off x="2745474" y="1968651"/>
            <a:ext cx="293001" cy="403074"/>
            <a:chOff x="4854075" y="2527625"/>
            <a:chExt cx="56000" cy="59050"/>
          </a:xfrm>
        </p:grpSpPr>
        <p:sp>
          <p:nvSpPr>
            <p:cNvPr id="225" name="Google Shape;225;p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8"/>
          <p:cNvGrpSpPr/>
          <p:nvPr/>
        </p:nvGrpSpPr>
        <p:grpSpPr>
          <a:xfrm rot="5400000">
            <a:off x="7231749" y="2838651"/>
            <a:ext cx="437444" cy="461186"/>
            <a:chOff x="4854075" y="2527625"/>
            <a:chExt cx="56000" cy="59050"/>
          </a:xfrm>
        </p:grpSpPr>
        <p:sp>
          <p:nvSpPr>
            <p:cNvPr id="231" name="Google Shape;231;p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38"/>
          <p:cNvGrpSpPr/>
          <p:nvPr/>
        </p:nvGrpSpPr>
        <p:grpSpPr>
          <a:xfrm rot="10800000">
            <a:off x="5600699" y="3654564"/>
            <a:ext cx="341293" cy="422136"/>
            <a:chOff x="4854075" y="2527625"/>
            <a:chExt cx="56000" cy="59050"/>
          </a:xfrm>
        </p:grpSpPr>
        <p:sp>
          <p:nvSpPr>
            <p:cNvPr id="237" name="Google Shape;237;p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p:cNvPicPr>
            <a:picLocks noChangeAspect="1" noChangeArrowheads="1"/>
          </p:cNvPicPr>
          <p:nvPr/>
        </p:nvPicPr>
        <p:blipFill>
          <a:blip r:embed="rId3"/>
          <a:srcRect t="13473"/>
          <a:stretch>
            <a:fillRect/>
          </a:stretch>
        </p:blipFill>
        <p:spPr bwMode="auto">
          <a:xfrm>
            <a:off x="196082" y="1600200"/>
            <a:ext cx="2401535" cy="1168292"/>
          </a:xfrm>
          <a:prstGeom prst="rect">
            <a:avLst/>
          </a:prstGeom>
          <a:noFill/>
          <a:ln w="9525">
            <a:noFill/>
            <a:miter lim="800000"/>
            <a:headEnd/>
            <a:tailEnd/>
          </a:ln>
          <a:effectLst/>
        </p:spPr>
      </p:pic>
      <p:pic>
        <p:nvPicPr>
          <p:cNvPr id="2051" name="Picture 3"/>
          <p:cNvPicPr>
            <a:picLocks noChangeAspect="1" noChangeArrowheads="1"/>
          </p:cNvPicPr>
          <p:nvPr/>
        </p:nvPicPr>
        <p:blipFill>
          <a:blip r:embed="rId4"/>
          <a:srcRect l="9175" t="15225" r="8518"/>
          <a:stretch>
            <a:fillRect/>
          </a:stretch>
        </p:blipFill>
        <p:spPr bwMode="auto">
          <a:xfrm>
            <a:off x="3124200" y="1457325"/>
            <a:ext cx="2400300" cy="1389994"/>
          </a:xfrm>
          <a:prstGeom prst="rect">
            <a:avLst/>
          </a:prstGeom>
          <a:noFill/>
          <a:ln w="9525">
            <a:noFill/>
            <a:miter lim="800000"/>
            <a:headEnd/>
            <a:tailEnd/>
          </a:ln>
          <a:effectLst/>
        </p:spPr>
      </p:pic>
      <p:pic>
        <p:nvPicPr>
          <p:cNvPr id="2052" name="Picture 4"/>
          <p:cNvPicPr>
            <a:picLocks noChangeAspect="1" noChangeArrowheads="1"/>
          </p:cNvPicPr>
          <p:nvPr/>
        </p:nvPicPr>
        <p:blipFill>
          <a:blip r:embed="rId5"/>
          <a:srcRect l="686" t="12345"/>
          <a:stretch>
            <a:fillRect/>
          </a:stretch>
        </p:blipFill>
        <p:spPr bwMode="auto">
          <a:xfrm>
            <a:off x="6140670" y="1390650"/>
            <a:ext cx="2765205" cy="1372165"/>
          </a:xfrm>
          <a:prstGeom prst="rect">
            <a:avLst/>
          </a:prstGeom>
          <a:noFill/>
          <a:ln w="9525">
            <a:noFill/>
            <a:miter lim="800000"/>
            <a:headEnd/>
            <a:tailEnd/>
          </a:ln>
          <a:effectLst/>
        </p:spPr>
      </p:pic>
      <p:pic>
        <p:nvPicPr>
          <p:cNvPr id="2053" name="Picture 5"/>
          <p:cNvPicPr>
            <a:picLocks noChangeAspect="1" noChangeArrowheads="1"/>
          </p:cNvPicPr>
          <p:nvPr/>
        </p:nvPicPr>
        <p:blipFill>
          <a:blip r:embed="rId6"/>
          <a:srcRect t="12310"/>
          <a:stretch>
            <a:fillRect/>
          </a:stretch>
        </p:blipFill>
        <p:spPr bwMode="auto">
          <a:xfrm>
            <a:off x="3042087" y="3438524"/>
            <a:ext cx="2492278" cy="1228725"/>
          </a:xfrm>
          <a:prstGeom prst="rect">
            <a:avLst/>
          </a:prstGeom>
          <a:noFill/>
          <a:ln w="9525">
            <a:noFill/>
            <a:miter lim="800000"/>
            <a:headEnd/>
            <a:tailEnd/>
          </a:ln>
          <a:effectLst/>
        </p:spPr>
      </p:pic>
      <p:pic>
        <p:nvPicPr>
          <p:cNvPr id="2055" name="Picture 7"/>
          <p:cNvPicPr>
            <a:picLocks noChangeAspect="1" noChangeArrowheads="1"/>
          </p:cNvPicPr>
          <p:nvPr/>
        </p:nvPicPr>
        <p:blipFill>
          <a:blip r:embed="rId7"/>
          <a:srcRect t="13806"/>
          <a:stretch>
            <a:fillRect/>
          </a:stretch>
        </p:blipFill>
        <p:spPr bwMode="auto">
          <a:xfrm>
            <a:off x="6046404" y="3419475"/>
            <a:ext cx="2940829" cy="1425137"/>
          </a:xfrm>
          <a:prstGeom prst="rect">
            <a:avLst/>
          </a:prstGeom>
          <a:noFill/>
          <a:ln w="9525">
            <a:noFill/>
            <a:miter lim="800000"/>
            <a:headEnd/>
            <a:tailEnd/>
          </a:ln>
          <a:effectLst/>
        </p:spPr>
      </p:pic>
      <p:pic>
        <p:nvPicPr>
          <p:cNvPr id="2056" name="Picture 8"/>
          <p:cNvPicPr>
            <a:picLocks noChangeAspect="1" noChangeArrowheads="1"/>
          </p:cNvPicPr>
          <p:nvPr/>
        </p:nvPicPr>
        <p:blipFill>
          <a:blip r:embed="rId8"/>
          <a:srcRect t="24433" r="9462"/>
          <a:stretch>
            <a:fillRect/>
          </a:stretch>
        </p:blipFill>
        <p:spPr bwMode="auto">
          <a:xfrm>
            <a:off x="174078" y="3476625"/>
            <a:ext cx="2435772" cy="1143000"/>
          </a:xfrm>
          <a:prstGeom prst="rect">
            <a:avLst/>
          </a:prstGeom>
          <a:noFill/>
          <a:ln w="9525">
            <a:noFill/>
            <a:miter lim="800000"/>
            <a:headEnd/>
            <a:tailEnd/>
          </a:ln>
          <a:effectLst/>
        </p:spPr>
      </p:pic>
      <p:grpSp>
        <p:nvGrpSpPr>
          <p:cNvPr id="48" name="Google Shape;224;p38"/>
          <p:cNvGrpSpPr/>
          <p:nvPr/>
        </p:nvGrpSpPr>
        <p:grpSpPr>
          <a:xfrm>
            <a:off x="5641074" y="1997225"/>
            <a:ext cx="350151" cy="450700"/>
            <a:chOff x="4854075" y="2527625"/>
            <a:chExt cx="56000" cy="59050"/>
          </a:xfrm>
        </p:grpSpPr>
        <p:sp>
          <p:nvSpPr>
            <p:cNvPr id="49" name="Google Shape;225;p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6;p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224;p38"/>
          <p:cNvGrpSpPr/>
          <p:nvPr/>
        </p:nvGrpSpPr>
        <p:grpSpPr>
          <a:xfrm rot="10800000">
            <a:off x="2669274" y="3806976"/>
            <a:ext cx="293001" cy="403074"/>
            <a:chOff x="4854075" y="2527625"/>
            <a:chExt cx="56000" cy="59050"/>
          </a:xfrm>
        </p:grpSpPr>
        <p:sp>
          <p:nvSpPr>
            <p:cNvPr id="55" name="Google Shape;225;p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6;p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217;p38"/>
          <p:cNvSpPr txBox="1">
            <a:spLocks noGrp="1"/>
          </p:cNvSpPr>
          <p:nvPr>
            <p:ph type="subTitle" idx="6"/>
          </p:nvPr>
        </p:nvSpPr>
        <p:spPr>
          <a:xfrm>
            <a:off x="3388475" y="2778009"/>
            <a:ext cx="1694400" cy="6603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Register Form</a:t>
            </a:r>
            <a:endParaRPr/>
          </a:p>
        </p:txBody>
      </p:sp>
      <p:sp>
        <p:nvSpPr>
          <p:cNvPr id="61" name="Google Shape;217;p38"/>
          <p:cNvSpPr txBox="1">
            <a:spLocks noGrp="1"/>
          </p:cNvSpPr>
          <p:nvPr>
            <p:ph type="subTitle" idx="6"/>
          </p:nvPr>
        </p:nvSpPr>
        <p:spPr>
          <a:xfrm>
            <a:off x="6217399" y="2711334"/>
            <a:ext cx="2078875" cy="6603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Home              Page</a:t>
            </a:r>
            <a:endParaRPr/>
          </a:p>
        </p:txBody>
      </p:sp>
      <p:sp>
        <p:nvSpPr>
          <p:cNvPr id="62" name="Google Shape;217;p38"/>
          <p:cNvSpPr txBox="1">
            <a:spLocks noGrp="1"/>
          </p:cNvSpPr>
          <p:nvPr>
            <p:ph type="subTitle" idx="6"/>
          </p:nvPr>
        </p:nvSpPr>
        <p:spPr>
          <a:xfrm>
            <a:off x="588125" y="4645125"/>
            <a:ext cx="1694400" cy="498375"/>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LOG OUT/ EXIT</a:t>
            </a:r>
            <a:endParaRPr/>
          </a:p>
        </p:txBody>
      </p:sp>
      <p:sp>
        <p:nvSpPr>
          <p:cNvPr id="63" name="Google Shape;217;p38"/>
          <p:cNvSpPr txBox="1">
            <a:spLocks noGrp="1"/>
          </p:cNvSpPr>
          <p:nvPr>
            <p:ph type="subTitle" idx="6"/>
          </p:nvPr>
        </p:nvSpPr>
        <p:spPr>
          <a:xfrm>
            <a:off x="3426575" y="4711800"/>
            <a:ext cx="1694400" cy="4317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Artists Page</a:t>
            </a:r>
            <a:endParaRPr/>
          </a:p>
        </p:txBody>
      </p:sp>
      <p:sp>
        <p:nvSpPr>
          <p:cNvPr id="64" name="Google Shape;217;p38"/>
          <p:cNvSpPr txBox="1">
            <a:spLocks noGrp="1"/>
          </p:cNvSpPr>
          <p:nvPr>
            <p:ph type="subTitle" idx="6"/>
          </p:nvPr>
        </p:nvSpPr>
        <p:spPr>
          <a:xfrm>
            <a:off x="6617450" y="4807050"/>
            <a:ext cx="1694400" cy="4317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dirty="0" smtClean="0"/>
              <a:t>Songs Page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grpSp>
        <p:nvGrpSpPr>
          <p:cNvPr id="250" name="Google Shape;250;p39"/>
          <p:cNvGrpSpPr/>
          <p:nvPr/>
        </p:nvGrpSpPr>
        <p:grpSpPr>
          <a:xfrm>
            <a:off x="1581180" y="1454874"/>
            <a:ext cx="4541575" cy="2986419"/>
            <a:chOff x="235800" y="830650"/>
            <a:chExt cx="6978450" cy="4588844"/>
          </a:xfrm>
        </p:grpSpPr>
        <p:sp>
          <p:nvSpPr>
            <p:cNvPr id="251" name="Google Shape;251;p3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39"/>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All Regional Music</a:t>
            </a:r>
            <a:endParaRPr/>
          </a:p>
        </p:txBody>
      </p:sp>
      <p:sp>
        <p:nvSpPr>
          <p:cNvPr id="262" name="Google Shape;262;p39"/>
          <p:cNvSpPr/>
          <p:nvPr/>
        </p:nvSpPr>
        <p:spPr>
          <a:xfrm>
            <a:off x="3436350" y="3666605"/>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9"/>
          <p:cNvSpPr/>
          <p:nvPr/>
        </p:nvSpPr>
        <p:spPr>
          <a:xfrm>
            <a:off x="2254850" y="3666605"/>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9"/>
          <p:cNvSpPr/>
          <p:nvPr/>
        </p:nvSpPr>
        <p:spPr>
          <a:xfrm>
            <a:off x="2155800" y="3284555"/>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9"/>
          <p:cNvSpPr/>
          <p:nvPr/>
        </p:nvSpPr>
        <p:spPr>
          <a:xfrm>
            <a:off x="1342175" y="2407280"/>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9"/>
          <p:cNvSpPr/>
          <p:nvPr/>
        </p:nvSpPr>
        <p:spPr>
          <a:xfrm>
            <a:off x="5311225" y="3751505"/>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9"/>
          <p:cNvSpPr/>
          <p:nvPr/>
        </p:nvSpPr>
        <p:spPr>
          <a:xfrm>
            <a:off x="3478800" y="2407280"/>
            <a:ext cx="157730" cy="153003"/>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3"/>
          <p:cNvSpPr txBox="1">
            <a:spLocks noGrp="1"/>
          </p:cNvSpPr>
          <p:nvPr>
            <p:ph type="title"/>
          </p:nvPr>
        </p:nvSpPr>
        <p:spPr>
          <a:xfrm>
            <a:off x="608225" y="225425"/>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Extra Features</a:t>
            </a:r>
            <a:endParaRPr/>
          </a:p>
        </p:txBody>
      </p:sp>
      <p:sp>
        <p:nvSpPr>
          <p:cNvPr id="337" name="Google Shape;337;p43"/>
          <p:cNvSpPr txBox="1">
            <a:spLocks noGrp="1"/>
          </p:cNvSpPr>
          <p:nvPr>
            <p:ph type="title" idx="3"/>
          </p:nvPr>
        </p:nvSpPr>
        <p:spPr>
          <a:xfrm>
            <a:off x="2009825" y="1148175"/>
            <a:ext cx="24984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Custom Feedback Form</a:t>
            </a:r>
            <a:endParaRPr/>
          </a:p>
        </p:txBody>
      </p:sp>
      <p:sp>
        <p:nvSpPr>
          <p:cNvPr id="338" name="Google Shape;338;p43"/>
          <p:cNvSpPr txBox="1">
            <a:spLocks noGrp="1"/>
          </p:cNvSpPr>
          <p:nvPr>
            <p:ph type="title" idx="4"/>
          </p:nvPr>
        </p:nvSpPr>
        <p:spPr>
          <a:xfrm>
            <a:off x="4511950" y="2767425"/>
            <a:ext cx="24984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Sign In Later</a:t>
            </a:r>
            <a:endParaRPr/>
          </a:p>
        </p:txBody>
      </p:sp>
      <p:pic>
        <p:nvPicPr>
          <p:cNvPr id="4098" name="Picture 2"/>
          <p:cNvPicPr>
            <a:picLocks noChangeAspect="1" noChangeArrowheads="1"/>
          </p:cNvPicPr>
          <p:nvPr/>
        </p:nvPicPr>
        <p:blipFill>
          <a:blip r:embed="rId3"/>
          <a:srcRect t="13948"/>
          <a:stretch>
            <a:fillRect/>
          </a:stretch>
        </p:blipFill>
        <p:spPr bwMode="auto">
          <a:xfrm>
            <a:off x="4527001" y="895350"/>
            <a:ext cx="3063109" cy="14819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099" name="Picture 3"/>
          <p:cNvPicPr>
            <a:picLocks noChangeAspect="1" noChangeArrowheads="1"/>
          </p:cNvPicPr>
          <p:nvPr/>
        </p:nvPicPr>
        <p:blipFill>
          <a:blip r:embed="rId4"/>
          <a:srcRect l="8782" t="14040"/>
          <a:stretch>
            <a:fillRect/>
          </a:stretch>
        </p:blipFill>
        <p:spPr bwMode="auto">
          <a:xfrm>
            <a:off x="1733550" y="2374978"/>
            <a:ext cx="2582673" cy="13683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100" name="Picture 4"/>
          <p:cNvPicPr>
            <a:picLocks noChangeAspect="1" noChangeArrowheads="1"/>
          </p:cNvPicPr>
          <p:nvPr/>
        </p:nvPicPr>
        <p:blipFill>
          <a:blip r:embed="rId5"/>
          <a:srcRect t="14844"/>
          <a:stretch>
            <a:fillRect/>
          </a:stretch>
        </p:blipFill>
        <p:spPr bwMode="auto">
          <a:xfrm>
            <a:off x="4726041" y="3667125"/>
            <a:ext cx="2753016" cy="13180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3" name="Google Shape;337;p43"/>
          <p:cNvSpPr txBox="1">
            <a:spLocks/>
          </p:cNvSpPr>
          <p:nvPr/>
        </p:nvSpPr>
        <p:spPr>
          <a:xfrm>
            <a:off x="1790750" y="4072350"/>
            <a:ext cx="2686000" cy="3870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800"/>
              <a:buFont typeface="Asap"/>
              <a:buNone/>
              <a:tabLst/>
              <a:defRPr/>
            </a:pPr>
            <a:r>
              <a:rPr kumimoji="0" lang="en-US" sz="1800" b="1" i="0" u="none" strike="noStrike" kern="0" cap="none" spc="0" normalizeH="0" baseline="0" noProof="0" dirty="0" smtClean="0">
                <a:ln>
                  <a:noFill/>
                </a:ln>
                <a:solidFill>
                  <a:srgbClr val="FFFFFF"/>
                </a:solidFill>
                <a:effectLst/>
                <a:uLnTx/>
                <a:uFillTx/>
                <a:latin typeface="Asap Regular"/>
                <a:ea typeface="Asap Regular"/>
                <a:cs typeface="Asap Regular"/>
                <a:sym typeface="Asap Regular"/>
              </a:rPr>
              <a:t>User Dashboard/</a:t>
            </a:r>
            <a:r>
              <a:rPr kumimoji="0" lang="en-US" sz="1800" b="1" i="0" u="none" strike="noStrike" kern="0" cap="none" spc="0" normalizeH="0" noProof="0" dirty="0" smtClean="0">
                <a:ln>
                  <a:noFill/>
                </a:ln>
                <a:solidFill>
                  <a:srgbClr val="FFFFFF"/>
                </a:solidFill>
                <a:effectLst/>
                <a:uLnTx/>
                <a:uFillTx/>
                <a:latin typeface="Asap Regular"/>
                <a:ea typeface="Asap Regular"/>
                <a:cs typeface="Asap Regular"/>
                <a:sym typeface="Asap Regular"/>
              </a:rPr>
              <a:t> Profile</a:t>
            </a:r>
            <a:endParaRPr kumimoji="0" lang="en-US" sz="1800" b="1" i="0" u="none" strike="noStrike" kern="0" cap="none" spc="0" normalizeH="0" baseline="0" noProof="0" dirty="0">
              <a:ln>
                <a:noFill/>
              </a:ln>
              <a:solidFill>
                <a:srgbClr val="FFFFFF"/>
              </a:solidFill>
              <a:effectLst/>
              <a:uLnTx/>
              <a:uFillTx/>
              <a:latin typeface="Asap Regular"/>
              <a:ea typeface="Asap Regular"/>
              <a:cs typeface="Asap Regular"/>
              <a:sym typeface="Asap Regul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1" name="Google Shape;351;p45"/>
          <p:cNvSpPr txBox="1">
            <a:spLocks noGrp="1"/>
          </p:cNvSpPr>
          <p:nvPr>
            <p:ph type="title"/>
          </p:nvPr>
        </p:nvSpPr>
        <p:spPr>
          <a:xfrm>
            <a:off x="3523945" y="480256"/>
            <a:ext cx="3162605"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200" dirty="0" smtClean="0"/>
              <a:t>Some Code</a:t>
            </a:r>
            <a:endParaRPr sz="4200"/>
          </a:p>
        </p:txBody>
      </p:sp>
      <p:grpSp>
        <p:nvGrpSpPr>
          <p:cNvPr id="352" name="Google Shape;352;p45"/>
          <p:cNvGrpSpPr/>
          <p:nvPr/>
        </p:nvGrpSpPr>
        <p:grpSpPr>
          <a:xfrm>
            <a:off x="2490047" y="337694"/>
            <a:ext cx="923898" cy="923610"/>
            <a:chOff x="5642475" y="1435075"/>
            <a:chExt cx="481975" cy="481825"/>
          </a:xfrm>
        </p:grpSpPr>
        <p:sp>
          <p:nvSpPr>
            <p:cNvPr id="353" name="Google Shape;353;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4" name="Google Shape;354;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5" name="Google Shape;355;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5122" name="Picture 2"/>
          <p:cNvPicPr>
            <a:picLocks noChangeAspect="1" noChangeArrowheads="1"/>
          </p:cNvPicPr>
          <p:nvPr/>
        </p:nvPicPr>
        <p:blipFill>
          <a:blip r:embed="rId3"/>
          <a:srcRect/>
          <a:stretch>
            <a:fillRect/>
          </a:stretch>
        </p:blipFill>
        <p:spPr bwMode="auto">
          <a:xfrm>
            <a:off x="1692322" y="1368220"/>
            <a:ext cx="6332562" cy="3560327"/>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1" name="Google Shape;351;p45"/>
          <p:cNvSpPr txBox="1">
            <a:spLocks noGrp="1"/>
          </p:cNvSpPr>
          <p:nvPr>
            <p:ph type="title"/>
          </p:nvPr>
        </p:nvSpPr>
        <p:spPr>
          <a:xfrm>
            <a:off x="3523945" y="480256"/>
            <a:ext cx="3162605"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200" dirty="0" smtClean="0"/>
              <a:t>Some Code</a:t>
            </a:r>
            <a:endParaRPr sz="4200"/>
          </a:p>
        </p:txBody>
      </p:sp>
      <p:grpSp>
        <p:nvGrpSpPr>
          <p:cNvPr id="2" name="Google Shape;352;p45"/>
          <p:cNvGrpSpPr/>
          <p:nvPr/>
        </p:nvGrpSpPr>
        <p:grpSpPr>
          <a:xfrm>
            <a:off x="2490047" y="337694"/>
            <a:ext cx="923898" cy="923610"/>
            <a:chOff x="5642475" y="1435075"/>
            <a:chExt cx="481975" cy="481825"/>
          </a:xfrm>
        </p:grpSpPr>
        <p:sp>
          <p:nvSpPr>
            <p:cNvPr id="353" name="Google Shape;353;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4" name="Google Shape;354;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5" name="Google Shape;355;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6146" name="Picture 2"/>
          <p:cNvPicPr>
            <a:picLocks noChangeAspect="1" noChangeArrowheads="1"/>
          </p:cNvPicPr>
          <p:nvPr/>
        </p:nvPicPr>
        <p:blipFill>
          <a:blip r:embed="rId3"/>
          <a:srcRect/>
          <a:stretch>
            <a:fillRect/>
          </a:stretch>
        </p:blipFill>
        <p:spPr bwMode="auto">
          <a:xfrm>
            <a:off x="1910686" y="1446663"/>
            <a:ext cx="5704516" cy="3207224"/>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title"/>
          </p:nvPr>
        </p:nvSpPr>
        <p:spPr>
          <a:xfrm>
            <a:off x="2912550" y="2467350"/>
            <a:ext cx="3342900" cy="6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Back End</a:t>
            </a:r>
            <a:endParaRPr/>
          </a:p>
        </p:txBody>
      </p:sp>
      <p:sp>
        <p:nvSpPr>
          <p:cNvPr id="152" name="Google Shape;152;p33"/>
          <p:cNvSpPr txBox="1">
            <a:spLocks noGrp="1"/>
          </p:cNvSpPr>
          <p:nvPr>
            <p:ph type="subTitle" idx="1"/>
          </p:nvPr>
        </p:nvSpPr>
        <p:spPr>
          <a:xfrm>
            <a:off x="2682185" y="3204591"/>
            <a:ext cx="4155343" cy="615300"/>
          </a:xfrm>
          <a:prstGeom prst="rect">
            <a:avLst/>
          </a:prstGeom>
        </p:spPr>
        <p:txBody>
          <a:bodyPr spcFirstLastPara="1" wrap="square" lIns="91425" tIns="91425" rIns="91425" bIns="91425" anchor="ctr" anchorCtr="0">
            <a:noAutofit/>
          </a:bodyPr>
          <a:lstStyle/>
          <a:p>
            <a:pPr marL="0" lvl="0" indent="0">
              <a:spcAft>
                <a:spcPts val="1600"/>
              </a:spcAft>
              <a:buClr>
                <a:schemeClr val="dk1"/>
              </a:buClr>
              <a:buSzPts val="1100"/>
            </a:pPr>
            <a:r>
              <a:rPr lang="en-US" dirty="0" smtClean="0"/>
              <a:t>Brief the Backend communication part followed in the website</a:t>
            </a:r>
            <a:endParaRPr lang="en-US" dirty="0"/>
          </a:p>
        </p:txBody>
      </p:sp>
      <p:sp>
        <p:nvSpPr>
          <p:cNvPr id="153" name="Google Shape;153;p33"/>
          <p:cNvSpPr txBox="1">
            <a:spLocks noGrp="1"/>
          </p:cNvSpPr>
          <p:nvPr>
            <p:ph type="title" idx="2"/>
          </p:nvPr>
        </p:nvSpPr>
        <p:spPr>
          <a:xfrm>
            <a:off x="2900550" y="1309963"/>
            <a:ext cx="3366900" cy="116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1"/>
                </a:solidFill>
              </a:rPr>
              <a:t>03</a:t>
            </a:r>
            <a:endParaRPr>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27" name="Google Shape;327;p42"/>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Backend with P</a:t>
            </a:r>
            <a:r>
              <a:rPr lang="en" dirty="0" smtClean="0"/>
              <a:t>hp and mySQL</a:t>
            </a:r>
            <a:endParaRPr/>
          </a:p>
        </p:txBody>
      </p:sp>
      <p:sp>
        <p:nvSpPr>
          <p:cNvPr id="328" name="Google Shape;328;p42"/>
          <p:cNvSpPr txBox="1">
            <a:spLocks noGrp="1"/>
          </p:cNvSpPr>
          <p:nvPr>
            <p:ph type="subTitle" idx="7"/>
          </p:nvPr>
        </p:nvSpPr>
        <p:spPr>
          <a:xfrm>
            <a:off x="6745947" y="2814779"/>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PHP</a:t>
            </a:r>
            <a:endParaRPr/>
          </a:p>
        </p:txBody>
      </p:sp>
      <p:sp>
        <p:nvSpPr>
          <p:cNvPr id="329" name="Google Shape;329;p42"/>
          <p:cNvSpPr txBox="1">
            <a:spLocks noGrp="1"/>
          </p:cNvSpPr>
          <p:nvPr>
            <p:ph type="subTitle" idx="8"/>
          </p:nvPr>
        </p:nvSpPr>
        <p:spPr>
          <a:xfrm>
            <a:off x="6745947" y="3224629"/>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smtClean="0">
                <a:solidFill>
                  <a:srgbClr val="FFFFFF"/>
                </a:solidFill>
              </a:rPr>
              <a:t>Connecting the user to database at the back end</a:t>
            </a:r>
            <a:endParaRPr/>
          </a:p>
        </p:txBody>
      </p:sp>
      <p:pic>
        <p:nvPicPr>
          <p:cNvPr id="3079" name="Picture 7" descr="C:\Users\Anurag\Downloads\PikPng.com_aol-logo-png_1603662.png"/>
          <p:cNvPicPr>
            <a:picLocks noChangeAspect="1" noChangeArrowheads="1"/>
          </p:cNvPicPr>
          <p:nvPr/>
        </p:nvPicPr>
        <p:blipFill>
          <a:blip r:embed="rId3"/>
          <a:srcRect/>
          <a:stretch>
            <a:fillRect/>
          </a:stretch>
        </p:blipFill>
        <p:spPr bwMode="auto">
          <a:xfrm>
            <a:off x="6700197" y="1668154"/>
            <a:ext cx="1818480" cy="956157"/>
          </a:xfrm>
          <a:prstGeom prst="rect">
            <a:avLst/>
          </a:prstGeom>
          <a:noFill/>
        </p:spPr>
      </p:pic>
      <p:pic>
        <p:nvPicPr>
          <p:cNvPr id="7170" name="Picture 2"/>
          <p:cNvPicPr>
            <a:picLocks noChangeAspect="1" noChangeArrowheads="1"/>
          </p:cNvPicPr>
          <p:nvPr/>
        </p:nvPicPr>
        <p:blipFill>
          <a:blip r:embed="rId4"/>
          <a:srcRect/>
          <a:stretch>
            <a:fillRect/>
          </a:stretch>
        </p:blipFill>
        <p:spPr bwMode="auto">
          <a:xfrm>
            <a:off x="1088067" y="1569493"/>
            <a:ext cx="5167441" cy="2905267"/>
          </a:xfrm>
          <a:prstGeom prst="rect">
            <a:avLst/>
          </a:prstGeom>
          <a:noFill/>
          <a:ln w="9525">
            <a:noFill/>
            <a:miter lim="800000"/>
            <a:headEnd/>
            <a:tailEnd/>
          </a:ln>
          <a:effectLst/>
        </p:spPr>
      </p:pic>
      <p:pic>
        <p:nvPicPr>
          <p:cNvPr id="22" name="Google Shape;504;p57"/>
          <p:cNvPicPr preferRelativeResize="0"/>
          <p:nvPr/>
        </p:nvPicPr>
        <p:blipFill>
          <a:blip r:embed="rId5">
            <a:alphaModFix/>
          </a:blip>
          <a:stretch>
            <a:fillRect/>
          </a:stretch>
        </p:blipFill>
        <p:spPr>
          <a:xfrm>
            <a:off x="277314" y="358733"/>
            <a:ext cx="939645" cy="9396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27" name="Google Shape;327;p42"/>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On successful insertion of data</a:t>
            </a:r>
            <a:endParaRPr/>
          </a:p>
        </p:txBody>
      </p:sp>
      <p:pic>
        <p:nvPicPr>
          <p:cNvPr id="8194" name="Picture 2"/>
          <p:cNvPicPr>
            <a:picLocks noChangeAspect="1" noChangeArrowheads="1"/>
          </p:cNvPicPr>
          <p:nvPr/>
        </p:nvPicPr>
        <p:blipFill>
          <a:blip r:embed="rId3"/>
          <a:srcRect t="13191" r="21695" b="21305"/>
          <a:stretch>
            <a:fillRect/>
          </a:stretch>
        </p:blipFill>
        <p:spPr bwMode="auto">
          <a:xfrm>
            <a:off x="1774209" y="1665028"/>
            <a:ext cx="5977719" cy="28114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Google Shape;504;p57"/>
          <p:cNvPicPr preferRelativeResize="0"/>
          <p:nvPr/>
        </p:nvPicPr>
        <p:blipFill>
          <a:blip r:embed="rId4">
            <a:alphaModFix/>
          </a:blip>
          <a:stretch>
            <a:fillRect/>
          </a:stretch>
        </p:blipFill>
        <p:spPr>
          <a:xfrm>
            <a:off x="7988299" y="3975390"/>
            <a:ext cx="939645" cy="939644"/>
          </a:xfrm>
          <a:prstGeom prst="rect">
            <a:avLst/>
          </a:prstGeom>
          <a:noFill/>
          <a:ln>
            <a:noFill/>
          </a:ln>
        </p:spPr>
      </p:pic>
      <p:pic>
        <p:nvPicPr>
          <p:cNvPr id="11" name="Google Shape;504;p57"/>
          <p:cNvPicPr preferRelativeResize="0"/>
          <p:nvPr/>
        </p:nvPicPr>
        <p:blipFill>
          <a:blip r:embed="rId4">
            <a:alphaModFix/>
          </a:blip>
          <a:stretch>
            <a:fillRect/>
          </a:stretch>
        </p:blipFill>
        <p:spPr>
          <a:xfrm>
            <a:off x="400144" y="317790"/>
            <a:ext cx="939645" cy="9396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a:blip r:embed="rId3"/>
          <a:stretch>
            <a:fillRect/>
          </a:stretch>
        </p:blipFill>
        <p:spPr>
          <a:xfrm>
            <a:off x="1243510" y="1489111"/>
            <a:ext cx="1020150" cy="1360200"/>
          </a:xfrm>
          <a:prstGeom prst="roundRect">
            <a:avLst>
              <a:gd name="adj" fmla="val 16667"/>
            </a:avLst>
          </a:prstGeom>
          <a:noFill/>
          <a:ln>
            <a:noFill/>
          </a:ln>
        </p:spPr>
      </p:pic>
      <p:sp>
        <p:nvSpPr>
          <p:cNvPr id="361" name="Google Shape;361;p46"/>
          <p:cNvSpPr txBox="1">
            <a:spLocks noGrp="1"/>
          </p:cNvSpPr>
          <p:nvPr>
            <p:ph type="title"/>
          </p:nvPr>
        </p:nvSpPr>
        <p:spPr>
          <a:xfrm>
            <a:off x="598700" y="512454"/>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Meet the team</a:t>
            </a:r>
            <a:endParaRPr/>
          </a:p>
        </p:txBody>
      </p:sp>
      <p:sp>
        <p:nvSpPr>
          <p:cNvPr id="362" name="Google Shape;362;p46"/>
          <p:cNvSpPr txBox="1">
            <a:spLocks noGrp="1"/>
          </p:cNvSpPr>
          <p:nvPr>
            <p:ph type="subTitle" idx="4294967295"/>
          </p:nvPr>
        </p:nvSpPr>
        <p:spPr>
          <a:xfrm>
            <a:off x="767951" y="2943984"/>
            <a:ext cx="1866067" cy="108210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b="1" dirty="0" smtClean="0">
                <a:solidFill>
                  <a:srgbClr val="FFFFFF"/>
                </a:solidFill>
                <a:latin typeface="Asap"/>
                <a:ea typeface="Asap"/>
                <a:cs typeface="Asap"/>
                <a:sym typeface="Asap"/>
              </a:rPr>
              <a:t>Abhishek Verma</a:t>
            </a:r>
          </a:p>
          <a:p>
            <a:pPr marL="0" lvl="0" indent="0" algn="ctr" rtl="0">
              <a:spcBef>
                <a:spcPts val="0"/>
              </a:spcBef>
              <a:spcAft>
                <a:spcPts val="1600"/>
              </a:spcAft>
              <a:buNone/>
            </a:pPr>
            <a:r>
              <a:rPr lang="en" sz="1800" b="1" dirty="0" smtClean="0">
                <a:solidFill>
                  <a:srgbClr val="FFFFFF"/>
                </a:solidFill>
                <a:latin typeface="Asap"/>
                <a:ea typeface="Asap"/>
                <a:cs typeface="Asap"/>
                <a:sym typeface="Asap"/>
              </a:rPr>
              <a:t>20BCS5439</a:t>
            </a:r>
          </a:p>
          <a:p>
            <a:pPr marL="0" lvl="0" indent="0" algn="ctr" rtl="0">
              <a:spcBef>
                <a:spcPts val="0"/>
              </a:spcBef>
              <a:spcAft>
                <a:spcPts val="1600"/>
              </a:spcAft>
              <a:buNone/>
            </a:pPr>
            <a:endParaRPr sz="1800" b="1">
              <a:solidFill>
                <a:srgbClr val="FFFFFF"/>
              </a:solidFill>
              <a:latin typeface="Asap"/>
              <a:ea typeface="Asap"/>
              <a:cs typeface="Asap"/>
              <a:sym typeface="Asap"/>
            </a:endParaRPr>
          </a:p>
        </p:txBody>
      </p:sp>
      <p:sp>
        <p:nvSpPr>
          <p:cNvPr id="363" name="Google Shape;363;p46"/>
          <p:cNvSpPr txBox="1">
            <a:spLocks noGrp="1"/>
          </p:cNvSpPr>
          <p:nvPr>
            <p:ph type="subTitle" idx="4294967295"/>
          </p:nvPr>
        </p:nvSpPr>
        <p:spPr>
          <a:xfrm>
            <a:off x="2753851" y="2916688"/>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800" b="1" dirty="0" err="1" smtClean="0">
                <a:solidFill>
                  <a:srgbClr val="FFFFFF"/>
                </a:solidFill>
                <a:latin typeface="Asap"/>
                <a:ea typeface="Asap"/>
                <a:cs typeface="Asap"/>
                <a:sym typeface="Asap"/>
              </a:rPr>
              <a:t>Anurag</a:t>
            </a:r>
            <a:r>
              <a:rPr lang="en-US" sz="1800" b="1" dirty="0" smtClean="0">
                <a:solidFill>
                  <a:srgbClr val="FFFFFF"/>
                </a:solidFill>
                <a:latin typeface="Asap"/>
                <a:ea typeface="Asap"/>
                <a:cs typeface="Asap"/>
                <a:sym typeface="Asap"/>
              </a:rPr>
              <a:t> </a:t>
            </a:r>
            <a:r>
              <a:rPr lang="en-US" sz="1800" b="1" dirty="0" err="1" smtClean="0">
                <a:solidFill>
                  <a:srgbClr val="FFFFFF"/>
                </a:solidFill>
                <a:latin typeface="Asap"/>
                <a:ea typeface="Asap"/>
                <a:cs typeface="Asap"/>
                <a:sym typeface="Asap"/>
              </a:rPr>
              <a:t>Yadav</a:t>
            </a:r>
            <a:endParaRPr lang="en-US" sz="1800" b="1" dirty="0" smtClean="0">
              <a:solidFill>
                <a:srgbClr val="FFFFFF"/>
              </a:solidFill>
              <a:latin typeface="Asap"/>
              <a:ea typeface="Asap"/>
              <a:cs typeface="Asap"/>
              <a:sym typeface="Asap"/>
            </a:endParaRPr>
          </a:p>
          <a:p>
            <a:pPr marL="0" lvl="0" indent="0" algn="ctr" rtl="0">
              <a:spcBef>
                <a:spcPts val="0"/>
              </a:spcBef>
              <a:spcAft>
                <a:spcPts val="1600"/>
              </a:spcAft>
              <a:buNone/>
            </a:pPr>
            <a:r>
              <a:rPr lang="en-US" sz="1800" b="1" dirty="0" smtClean="0">
                <a:solidFill>
                  <a:srgbClr val="FFFFFF"/>
                </a:solidFill>
                <a:latin typeface="Asap"/>
                <a:ea typeface="Asap"/>
                <a:cs typeface="Asap"/>
                <a:sym typeface="Asap"/>
              </a:rPr>
              <a:t>20BCS5427</a:t>
            </a:r>
            <a:endParaRPr sz="1800" b="1">
              <a:solidFill>
                <a:srgbClr val="FFFFFF"/>
              </a:solidFill>
              <a:latin typeface="Asap"/>
              <a:ea typeface="Asap"/>
              <a:cs typeface="Asap"/>
              <a:sym typeface="Asap"/>
            </a:endParaRPr>
          </a:p>
        </p:txBody>
      </p:sp>
      <p:sp>
        <p:nvSpPr>
          <p:cNvPr id="364" name="Google Shape;364;p46"/>
          <p:cNvSpPr txBox="1">
            <a:spLocks noGrp="1"/>
          </p:cNvSpPr>
          <p:nvPr>
            <p:ph type="subTitle" idx="4294967295"/>
          </p:nvPr>
        </p:nvSpPr>
        <p:spPr>
          <a:xfrm>
            <a:off x="6664089" y="2875745"/>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800" b="1" dirty="0" smtClean="0">
                <a:solidFill>
                  <a:srgbClr val="FFFFFF"/>
                </a:solidFill>
                <a:latin typeface="Asap"/>
                <a:ea typeface="Asap"/>
                <a:cs typeface="Asap"/>
                <a:sym typeface="Asap"/>
              </a:rPr>
              <a:t>Deepak</a:t>
            </a:r>
            <a:r>
              <a:rPr lang="en" sz="1800" b="1" dirty="0" smtClean="0">
                <a:solidFill>
                  <a:srgbClr val="FFFFFF"/>
                </a:solidFill>
                <a:latin typeface="Asap"/>
                <a:ea typeface="Asap"/>
                <a:cs typeface="Asap"/>
                <a:sym typeface="Asap"/>
              </a:rPr>
              <a:t> Kumar</a:t>
            </a:r>
          </a:p>
          <a:p>
            <a:pPr marL="0" lvl="0" indent="0" algn="ctr" rtl="0">
              <a:spcBef>
                <a:spcPts val="0"/>
              </a:spcBef>
              <a:spcAft>
                <a:spcPts val="1600"/>
              </a:spcAft>
              <a:buNone/>
            </a:pPr>
            <a:r>
              <a:rPr lang="en" sz="1800" b="1" dirty="0" smtClean="0">
                <a:solidFill>
                  <a:srgbClr val="FFFFFF"/>
                </a:solidFill>
                <a:latin typeface="Asap"/>
                <a:ea typeface="Asap"/>
                <a:cs typeface="Asap"/>
                <a:sym typeface="Asap"/>
              </a:rPr>
              <a:t>20BCS5391</a:t>
            </a:r>
            <a:endParaRPr sz="1800" b="1">
              <a:solidFill>
                <a:srgbClr val="FFFFFF"/>
              </a:solidFill>
              <a:latin typeface="Asap"/>
              <a:ea typeface="Asap"/>
              <a:cs typeface="Asap"/>
              <a:sym typeface="Asap"/>
            </a:endParaRPr>
          </a:p>
        </p:txBody>
      </p:sp>
      <p:pic>
        <p:nvPicPr>
          <p:cNvPr id="368" name="Google Shape;368;p46"/>
          <p:cNvPicPr preferRelativeResize="0"/>
          <p:nvPr/>
        </p:nvPicPr>
        <p:blipFill>
          <a:blip r:embed="rId4"/>
          <a:stretch>
            <a:fillRect/>
          </a:stretch>
        </p:blipFill>
        <p:spPr>
          <a:xfrm>
            <a:off x="3335689" y="1434211"/>
            <a:ext cx="698412" cy="1360800"/>
          </a:xfrm>
          <a:prstGeom prst="roundRect">
            <a:avLst>
              <a:gd name="adj" fmla="val 16667"/>
            </a:avLst>
          </a:prstGeom>
          <a:noFill/>
          <a:ln>
            <a:noFill/>
          </a:ln>
        </p:spPr>
      </p:pic>
      <p:pic>
        <p:nvPicPr>
          <p:cNvPr id="369" name="Google Shape;369;p46"/>
          <p:cNvPicPr preferRelativeResize="0"/>
          <p:nvPr/>
        </p:nvPicPr>
        <p:blipFill>
          <a:blip r:embed="rId5"/>
          <a:stretch>
            <a:fillRect/>
          </a:stretch>
        </p:blipFill>
        <p:spPr>
          <a:xfrm>
            <a:off x="4854219" y="1448168"/>
            <a:ext cx="1360200" cy="1360200"/>
          </a:xfrm>
          <a:prstGeom prst="roundRect">
            <a:avLst>
              <a:gd name="adj" fmla="val 16667"/>
            </a:avLst>
          </a:prstGeom>
          <a:noFill/>
          <a:ln>
            <a:noFill/>
          </a:ln>
        </p:spPr>
      </p:pic>
      <p:pic>
        <p:nvPicPr>
          <p:cNvPr id="12" name="Google Shape;369;p46"/>
          <p:cNvPicPr preferRelativeResize="0"/>
          <p:nvPr/>
        </p:nvPicPr>
        <p:blipFill>
          <a:blip r:embed="rId6"/>
          <a:stretch>
            <a:fillRect/>
          </a:stretch>
        </p:blipFill>
        <p:spPr>
          <a:xfrm>
            <a:off x="6931528" y="1450443"/>
            <a:ext cx="1004210" cy="1360200"/>
          </a:xfrm>
          <a:prstGeom prst="roundRect">
            <a:avLst>
              <a:gd name="adj" fmla="val 16667"/>
            </a:avLst>
          </a:prstGeom>
          <a:noFill/>
          <a:ln>
            <a:noFill/>
          </a:ln>
        </p:spPr>
      </p:pic>
      <p:sp>
        <p:nvSpPr>
          <p:cNvPr id="13" name="Google Shape;363;p46"/>
          <p:cNvSpPr txBox="1">
            <a:spLocks/>
          </p:cNvSpPr>
          <p:nvPr/>
        </p:nvSpPr>
        <p:spPr>
          <a:xfrm>
            <a:off x="4625869" y="2932610"/>
            <a:ext cx="1780200" cy="572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Pts val="1500"/>
              <a:buFont typeface="Asap Regular"/>
              <a:buNone/>
              <a:tabLst/>
              <a:defRPr/>
            </a:pPr>
            <a:r>
              <a:rPr kumimoji="0" lang="en-US" sz="1800" b="1" i="0" u="none" strike="noStrike" kern="0" cap="none" spc="0" normalizeH="0" baseline="0" noProof="0" dirty="0" err="1" smtClean="0">
                <a:ln>
                  <a:noFill/>
                </a:ln>
                <a:solidFill>
                  <a:srgbClr val="FFFFFF"/>
                </a:solidFill>
                <a:effectLst/>
                <a:uLnTx/>
                <a:uFillTx/>
                <a:latin typeface="Asap"/>
                <a:ea typeface="Asap"/>
                <a:cs typeface="Asap"/>
                <a:sym typeface="Asap"/>
              </a:rPr>
              <a:t>Kartik</a:t>
            </a:r>
            <a:r>
              <a:rPr kumimoji="0" lang="en-US" sz="1800" b="1" i="0" u="none" strike="noStrike" kern="0" cap="none" spc="0" normalizeH="0" baseline="0" noProof="0" dirty="0" smtClean="0">
                <a:ln>
                  <a:noFill/>
                </a:ln>
                <a:solidFill>
                  <a:srgbClr val="FFFFFF"/>
                </a:solidFill>
                <a:effectLst/>
                <a:uLnTx/>
                <a:uFillTx/>
                <a:latin typeface="Asap"/>
                <a:ea typeface="Asap"/>
                <a:cs typeface="Asap"/>
                <a:sym typeface="Asap"/>
              </a:rPr>
              <a:t> </a:t>
            </a:r>
          </a:p>
          <a:p>
            <a:pPr marL="0" marR="0" lvl="0" indent="0" algn="ctr" defTabSz="914400" rtl="0" eaLnBrk="1" fontAlgn="auto" latinLnBrk="0" hangingPunct="1">
              <a:lnSpc>
                <a:spcPct val="100000"/>
              </a:lnSpc>
              <a:spcBef>
                <a:spcPts val="0"/>
              </a:spcBef>
              <a:spcAft>
                <a:spcPts val="1600"/>
              </a:spcAft>
              <a:buClr>
                <a:srgbClr val="000000"/>
              </a:buClr>
              <a:buSzPts val="1500"/>
              <a:buFont typeface="Asap Regular"/>
              <a:buNone/>
              <a:tabLst/>
              <a:defRPr/>
            </a:pPr>
            <a:r>
              <a:rPr lang="en-US" sz="1800" b="1" dirty="0" smtClean="0">
                <a:solidFill>
                  <a:srgbClr val="FFFFFF"/>
                </a:solidFill>
                <a:latin typeface="Asap"/>
                <a:ea typeface="Asap"/>
                <a:cs typeface="Asap"/>
                <a:sym typeface="Asap"/>
              </a:rPr>
              <a:t>20BCS5421</a:t>
            </a:r>
            <a:endParaRPr kumimoji="0" lang="en-US" sz="1800" b="1" i="0" u="none" strike="noStrike" kern="0" cap="none" spc="0" normalizeH="0" baseline="0" noProof="0" dirty="0">
              <a:ln>
                <a:noFill/>
              </a:ln>
              <a:solidFill>
                <a:srgbClr val="FFFFFF"/>
              </a:solidFill>
              <a:effectLst/>
              <a:uLnTx/>
              <a:uFillTx/>
              <a:latin typeface="Asap"/>
              <a:ea typeface="Asap"/>
              <a:cs typeface="Asap"/>
              <a:sym typeface="As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50"/>
          <p:cNvSpPr txBox="1">
            <a:spLocks noGrp="1"/>
          </p:cNvSpPr>
          <p:nvPr>
            <p:ph type="title"/>
          </p:nvPr>
        </p:nvSpPr>
        <p:spPr>
          <a:xfrm>
            <a:off x="1788000" y="1431750"/>
            <a:ext cx="5568000" cy="228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THANK</a:t>
            </a:r>
            <a:br>
              <a:rPr lang="en" dirty="0" smtClean="0"/>
            </a:br>
            <a:r>
              <a:rPr lang="en" dirty="0" smtClean="0"/>
              <a:t>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31"/>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Our</a:t>
            </a:r>
            <a:r>
              <a:rPr lang="en" dirty="0" smtClean="0"/>
              <a:t> Team</a:t>
            </a:r>
            <a:endParaRPr/>
          </a:p>
        </p:txBody>
      </p:sp>
      <p:sp>
        <p:nvSpPr>
          <p:cNvPr id="5" name="TextBox 4"/>
          <p:cNvSpPr txBox="1"/>
          <p:nvPr/>
        </p:nvSpPr>
        <p:spPr>
          <a:xfrm>
            <a:off x="1843396" y="1483869"/>
            <a:ext cx="2286000" cy="646331"/>
          </a:xfrm>
          <a:prstGeom prst="rect">
            <a:avLst/>
          </a:prstGeom>
          <a:noFill/>
        </p:spPr>
        <p:txBody>
          <a:bodyPr wrap="square" rtlCol="0">
            <a:spAutoFit/>
          </a:bodyPr>
          <a:lstStyle/>
          <a:p>
            <a:r>
              <a:rPr lang="en-US" sz="1800" dirty="0" err="1" smtClean="0">
                <a:solidFill>
                  <a:schemeClr val="bg1"/>
                </a:solidFill>
                <a:latin typeface="Asap Regular" charset="0"/>
              </a:rPr>
              <a:t>Anurag</a:t>
            </a:r>
            <a:r>
              <a:rPr lang="en-US" sz="1800" dirty="0" smtClean="0">
                <a:solidFill>
                  <a:schemeClr val="bg1"/>
                </a:solidFill>
                <a:latin typeface="Asap Regular" charset="0"/>
              </a:rPr>
              <a:t> </a:t>
            </a:r>
            <a:r>
              <a:rPr lang="en-US" sz="1800" dirty="0" err="1" smtClean="0">
                <a:solidFill>
                  <a:schemeClr val="bg1"/>
                </a:solidFill>
                <a:latin typeface="Asap Regular" charset="0"/>
              </a:rPr>
              <a:t>Yadav</a:t>
            </a:r>
            <a:endParaRPr lang="en-US" sz="1800" dirty="0" smtClean="0">
              <a:solidFill>
                <a:schemeClr val="bg1"/>
              </a:solidFill>
              <a:latin typeface="Asap Regular" charset="0"/>
            </a:endParaRPr>
          </a:p>
          <a:p>
            <a:r>
              <a:rPr lang="en-US" sz="1800" dirty="0" smtClean="0">
                <a:solidFill>
                  <a:schemeClr val="bg1"/>
                </a:solidFill>
                <a:latin typeface="Asap Regular" charset="0"/>
              </a:rPr>
              <a:t>20BCS5427</a:t>
            </a:r>
            <a:endParaRPr lang="en-US" sz="1800" dirty="0">
              <a:solidFill>
                <a:schemeClr val="bg1"/>
              </a:solidFill>
              <a:latin typeface="Asap Regular" charset="0"/>
            </a:endParaRPr>
          </a:p>
        </p:txBody>
      </p:sp>
      <p:sp>
        <p:nvSpPr>
          <p:cNvPr id="6" name="TextBox 5"/>
          <p:cNvSpPr txBox="1"/>
          <p:nvPr/>
        </p:nvSpPr>
        <p:spPr>
          <a:xfrm>
            <a:off x="1794756" y="2352877"/>
            <a:ext cx="2286000" cy="584775"/>
          </a:xfrm>
          <a:prstGeom prst="rect">
            <a:avLst/>
          </a:prstGeom>
          <a:noFill/>
        </p:spPr>
        <p:txBody>
          <a:bodyPr wrap="square" rtlCol="0">
            <a:spAutoFit/>
          </a:bodyPr>
          <a:lstStyle/>
          <a:p>
            <a:r>
              <a:rPr lang="en-US" sz="1600" dirty="0" err="1" smtClean="0">
                <a:solidFill>
                  <a:schemeClr val="bg1"/>
                </a:solidFill>
                <a:latin typeface="Asap Regular" charset="0"/>
              </a:rPr>
              <a:t>Abhishek</a:t>
            </a:r>
            <a:r>
              <a:rPr lang="en-US" sz="1600" dirty="0" smtClean="0">
                <a:solidFill>
                  <a:schemeClr val="bg1"/>
                </a:solidFill>
                <a:latin typeface="Asap Regular" charset="0"/>
              </a:rPr>
              <a:t> </a:t>
            </a:r>
            <a:r>
              <a:rPr lang="en-US" sz="1600" dirty="0" err="1" smtClean="0">
                <a:solidFill>
                  <a:schemeClr val="bg1"/>
                </a:solidFill>
                <a:latin typeface="Asap Regular" charset="0"/>
              </a:rPr>
              <a:t>Verma</a:t>
            </a:r>
            <a:endParaRPr lang="en-US" sz="1600" dirty="0" smtClean="0">
              <a:solidFill>
                <a:schemeClr val="bg1"/>
              </a:solidFill>
              <a:latin typeface="Asap Regular" charset="0"/>
            </a:endParaRPr>
          </a:p>
          <a:p>
            <a:r>
              <a:rPr lang="en-US" sz="1600" dirty="0" smtClean="0">
                <a:solidFill>
                  <a:schemeClr val="bg1"/>
                </a:solidFill>
                <a:latin typeface="Asap Regular" charset="0"/>
              </a:rPr>
              <a:t>20BCS5439</a:t>
            </a:r>
            <a:endParaRPr lang="en-US" sz="1600" dirty="0">
              <a:solidFill>
                <a:schemeClr val="bg1"/>
              </a:solidFill>
              <a:latin typeface="Asap Regular" charset="0"/>
            </a:endParaRPr>
          </a:p>
        </p:txBody>
      </p:sp>
      <p:sp>
        <p:nvSpPr>
          <p:cNvPr id="7" name="TextBox 6"/>
          <p:cNvSpPr txBox="1"/>
          <p:nvPr/>
        </p:nvSpPr>
        <p:spPr>
          <a:xfrm>
            <a:off x="1775300" y="3063502"/>
            <a:ext cx="2286000" cy="584775"/>
          </a:xfrm>
          <a:prstGeom prst="rect">
            <a:avLst/>
          </a:prstGeom>
          <a:noFill/>
        </p:spPr>
        <p:txBody>
          <a:bodyPr wrap="square" rtlCol="0">
            <a:spAutoFit/>
          </a:bodyPr>
          <a:lstStyle/>
          <a:p>
            <a:r>
              <a:rPr lang="en-US" sz="1600" dirty="0" smtClean="0">
                <a:solidFill>
                  <a:schemeClr val="bg1"/>
                </a:solidFill>
                <a:latin typeface="Asap Regular" charset="0"/>
              </a:rPr>
              <a:t>Deepak Kumar</a:t>
            </a:r>
          </a:p>
          <a:p>
            <a:r>
              <a:rPr lang="en-US" sz="1600" dirty="0" smtClean="0">
                <a:solidFill>
                  <a:schemeClr val="bg1"/>
                </a:solidFill>
                <a:latin typeface="Asap Regular" charset="0"/>
              </a:rPr>
              <a:t>20BCS5391</a:t>
            </a:r>
            <a:endParaRPr lang="en-US" sz="1600" dirty="0">
              <a:solidFill>
                <a:schemeClr val="bg1"/>
              </a:solidFill>
              <a:latin typeface="Asap Regular" charset="0"/>
            </a:endParaRPr>
          </a:p>
        </p:txBody>
      </p:sp>
      <p:sp>
        <p:nvSpPr>
          <p:cNvPr id="8" name="TextBox 7"/>
          <p:cNvSpPr txBox="1"/>
          <p:nvPr/>
        </p:nvSpPr>
        <p:spPr>
          <a:xfrm>
            <a:off x="1726660" y="3749302"/>
            <a:ext cx="2286000" cy="584775"/>
          </a:xfrm>
          <a:prstGeom prst="rect">
            <a:avLst/>
          </a:prstGeom>
          <a:noFill/>
        </p:spPr>
        <p:txBody>
          <a:bodyPr wrap="square" rtlCol="0">
            <a:spAutoFit/>
          </a:bodyPr>
          <a:lstStyle/>
          <a:p>
            <a:r>
              <a:rPr lang="en-US" sz="1600" dirty="0" err="1" smtClean="0">
                <a:solidFill>
                  <a:schemeClr val="bg1"/>
                </a:solidFill>
                <a:latin typeface="Asap Regular" charset="0"/>
              </a:rPr>
              <a:t>Kartik</a:t>
            </a:r>
            <a:endParaRPr lang="en-US" sz="1600" dirty="0" smtClean="0">
              <a:solidFill>
                <a:schemeClr val="bg1"/>
              </a:solidFill>
              <a:latin typeface="Asap Regular" charset="0"/>
            </a:endParaRPr>
          </a:p>
          <a:p>
            <a:r>
              <a:rPr lang="en-US" sz="1600" dirty="0" smtClean="0">
                <a:solidFill>
                  <a:schemeClr val="bg1"/>
                </a:solidFill>
                <a:latin typeface="Asap Regular" charset="0"/>
              </a:rPr>
              <a:t>20BCS5421</a:t>
            </a:r>
            <a:endParaRPr lang="en-US" sz="1600" dirty="0">
              <a:solidFill>
                <a:schemeClr val="bg1"/>
              </a:solidFill>
              <a:latin typeface="Asap Regular" charset="0"/>
            </a:endParaRPr>
          </a:p>
        </p:txBody>
      </p:sp>
      <p:pic>
        <p:nvPicPr>
          <p:cNvPr id="9" name="Google Shape;505;p57"/>
          <p:cNvPicPr preferRelativeResize="0"/>
          <p:nvPr/>
        </p:nvPicPr>
        <p:blipFill>
          <a:blip r:embed="rId3">
            <a:alphaModFix/>
          </a:blip>
          <a:stretch>
            <a:fillRect/>
          </a:stretch>
        </p:blipFill>
        <p:spPr>
          <a:xfrm>
            <a:off x="6261035" y="3193206"/>
            <a:ext cx="1691765" cy="1760118"/>
          </a:xfrm>
          <a:prstGeom prst="rect">
            <a:avLst/>
          </a:prstGeom>
          <a:noFill/>
          <a:ln>
            <a:noFill/>
          </a:ln>
        </p:spPr>
      </p:pic>
      <p:pic>
        <p:nvPicPr>
          <p:cNvPr id="10" name="Google Shape;506;p57"/>
          <p:cNvPicPr preferRelativeResize="0"/>
          <p:nvPr/>
        </p:nvPicPr>
        <p:blipFill>
          <a:blip r:embed="rId4">
            <a:alphaModFix/>
          </a:blip>
          <a:stretch>
            <a:fillRect/>
          </a:stretch>
        </p:blipFill>
        <p:spPr>
          <a:xfrm>
            <a:off x="6263588" y="2212093"/>
            <a:ext cx="480705" cy="1304764"/>
          </a:xfrm>
          <a:prstGeom prst="rect">
            <a:avLst/>
          </a:prstGeom>
          <a:noFill/>
          <a:ln>
            <a:noFill/>
          </a:ln>
        </p:spPr>
      </p:pic>
      <p:pic>
        <p:nvPicPr>
          <p:cNvPr id="11" name="Google Shape;507;p57"/>
          <p:cNvPicPr preferRelativeResize="0"/>
          <p:nvPr/>
        </p:nvPicPr>
        <p:blipFill>
          <a:blip r:embed="rId5">
            <a:alphaModFix/>
          </a:blip>
          <a:stretch>
            <a:fillRect/>
          </a:stretch>
        </p:blipFill>
        <p:spPr>
          <a:xfrm>
            <a:off x="5492950" y="2607398"/>
            <a:ext cx="480705" cy="1417856"/>
          </a:xfrm>
          <a:prstGeom prst="rect">
            <a:avLst/>
          </a:prstGeom>
          <a:noFill/>
          <a:ln>
            <a:noFill/>
          </a:ln>
        </p:spPr>
      </p:pic>
      <p:cxnSp>
        <p:nvCxnSpPr>
          <p:cNvPr id="12" name="Google Shape;243;p38"/>
          <p:cNvCxnSpPr>
            <a:stCxn id="7" idx="1"/>
          </p:cNvCxnSpPr>
          <p:nvPr/>
        </p:nvCxnSpPr>
        <p:spPr>
          <a:xfrm rot="10800000" flipV="1">
            <a:off x="1274324" y="3355889"/>
            <a:ext cx="500976" cy="817275"/>
          </a:xfrm>
          <a:prstGeom prst="bentConnector2">
            <a:avLst/>
          </a:prstGeom>
          <a:noFill/>
          <a:ln w="38100" cap="flat" cmpd="sng">
            <a:solidFill>
              <a:schemeClr val="accent2"/>
            </a:solidFill>
            <a:prstDash val="solid"/>
            <a:round/>
            <a:headEnd type="oval" w="med" len="med"/>
            <a:tailEnd type="oval" w="med" len="med"/>
          </a:ln>
        </p:spPr>
      </p:cxnSp>
      <p:cxnSp>
        <p:nvCxnSpPr>
          <p:cNvPr id="22" name="Google Shape;243;p38"/>
          <p:cNvCxnSpPr/>
          <p:nvPr/>
        </p:nvCxnSpPr>
        <p:spPr>
          <a:xfrm rot="10800000" flipV="1">
            <a:off x="1260561" y="2525796"/>
            <a:ext cx="472585" cy="837524"/>
          </a:xfrm>
          <a:prstGeom prst="bentConnector2">
            <a:avLst/>
          </a:prstGeom>
          <a:noFill/>
          <a:ln w="38100" cap="flat" cmpd="sng">
            <a:solidFill>
              <a:schemeClr val="accent2"/>
            </a:solidFill>
            <a:prstDash val="solid"/>
            <a:round/>
            <a:headEnd type="oval" w="med" len="med"/>
            <a:tailEnd type="oval" w="med" len="med"/>
          </a:ln>
        </p:spPr>
      </p:cxnSp>
      <p:cxnSp>
        <p:nvCxnSpPr>
          <p:cNvPr id="23" name="Google Shape;243;p38"/>
          <p:cNvCxnSpPr/>
          <p:nvPr/>
        </p:nvCxnSpPr>
        <p:spPr>
          <a:xfrm rot="10800000" flipV="1">
            <a:off x="1270289" y="1698945"/>
            <a:ext cx="472585" cy="837524"/>
          </a:xfrm>
          <a:prstGeom prst="bentConnector2">
            <a:avLst/>
          </a:prstGeom>
          <a:noFill/>
          <a:ln w="38100" cap="flat" cmpd="sng">
            <a:solidFill>
              <a:schemeClr val="accent2"/>
            </a:solidFill>
            <a:prstDash val="solid"/>
            <a:round/>
            <a:headEnd type="oval" w="med" len="med"/>
            <a:tailEnd type="oval" w="med" len="med"/>
          </a:ln>
        </p:spPr>
      </p:cxnSp>
      <p:cxnSp>
        <p:nvCxnSpPr>
          <p:cNvPr id="25" name="Google Shape;243;p38"/>
          <p:cNvCxnSpPr/>
          <p:nvPr/>
        </p:nvCxnSpPr>
        <p:spPr>
          <a:xfrm rot="10800000">
            <a:off x="1264598" y="4173165"/>
            <a:ext cx="573930" cy="1588"/>
          </a:xfrm>
          <a:prstGeom prst="bentConnector3">
            <a:avLst>
              <a:gd name="adj1" fmla="val 50000"/>
            </a:avLst>
          </a:prstGeom>
          <a:noFill/>
          <a:ln w="38100" cap="flat" cmpd="sng">
            <a:solidFill>
              <a:schemeClr val="accent2"/>
            </a:solidFill>
            <a:prstDash val="solid"/>
            <a:round/>
            <a:headEnd type="oval" w="med" len="med"/>
            <a:tailEnd type="oval"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2"/>
          <p:cNvSpPr txBox="1">
            <a:spLocks noGrp="1"/>
          </p:cNvSpPr>
          <p:nvPr>
            <p:ph type="title" idx="9"/>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38" name="Google Shape;138;p32"/>
          <p:cNvSpPr txBox="1">
            <a:spLocks noGrp="1"/>
          </p:cNvSpPr>
          <p:nvPr>
            <p:ph type="subTitle" idx="1"/>
          </p:nvPr>
        </p:nvSpPr>
        <p:spPr>
          <a:xfrm>
            <a:off x="1382100" y="2479450"/>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About Project</a:t>
            </a:r>
            <a:endParaRPr/>
          </a:p>
        </p:txBody>
      </p:sp>
      <p:sp>
        <p:nvSpPr>
          <p:cNvPr id="139" name="Google Shape;139;p32"/>
          <p:cNvSpPr txBox="1">
            <a:spLocks noGrp="1"/>
          </p:cNvSpPr>
          <p:nvPr>
            <p:ph type="subTitle" idx="2"/>
          </p:nvPr>
        </p:nvSpPr>
        <p:spPr>
          <a:xfrm>
            <a:off x="3649050" y="2479450"/>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Web Flow</a:t>
            </a:r>
            <a:endParaRPr/>
          </a:p>
        </p:txBody>
      </p:sp>
      <p:sp>
        <p:nvSpPr>
          <p:cNvPr id="140" name="Google Shape;140;p32"/>
          <p:cNvSpPr txBox="1">
            <a:spLocks noGrp="1"/>
          </p:cNvSpPr>
          <p:nvPr>
            <p:ph type="subTitle" idx="3"/>
          </p:nvPr>
        </p:nvSpPr>
        <p:spPr>
          <a:xfrm>
            <a:off x="5981700" y="2479450"/>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Backend</a:t>
            </a:r>
            <a:endParaRPr/>
          </a:p>
        </p:txBody>
      </p:sp>
      <p:sp>
        <p:nvSpPr>
          <p:cNvPr id="141" name="Google Shape;141;p32"/>
          <p:cNvSpPr txBox="1">
            <a:spLocks noGrp="1"/>
          </p:cNvSpPr>
          <p:nvPr>
            <p:ph type="subTitle" idx="4"/>
          </p:nvPr>
        </p:nvSpPr>
        <p:spPr>
          <a:xfrm>
            <a:off x="1382100" y="2873100"/>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What our project is based upon and also what are the requirements</a:t>
            </a:r>
            <a:endParaRPr/>
          </a:p>
        </p:txBody>
      </p:sp>
      <p:sp>
        <p:nvSpPr>
          <p:cNvPr id="142" name="Google Shape;142;p32"/>
          <p:cNvSpPr txBox="1">
            <a:spLocks noGrp="1"/>
          </p:cNvSpPr>
          <p:nvPr>
            <p:ph type="subTitle" idx="5"/>
          </p:nvPr>
        </p:nvSpPr>
        <p:spPr>
          <a:xfrm>
            <a:off x="3649088" y="2873100"/>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smtClean="0"/>
              <a:t>Complete control flow to be explained</a:t>
            </a:r>
            <a:endParaRPr/>
          </a:p>
        </p:txBody>
      </p:sp>
      <p:sp>
        <p:nvSpPr>
          <p:cNvPr id="143" name="Google Shape;143;p32"/>
          <p:cNvSpPr txBox="1">
            <a:spLocks noGrp="1"/>
          </p:cNvSpPr>
          <p:nvPr>
            <p:ph type="subTitle" idx="6"/>
          </p:nvPr>
        </p:nvSpPr>
        <p:spPr>
          <a:xfrm>
            <a:off x="5981700" y="2873100"/>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smtClean="0"/>
              <a:t>Brief the Backend communication part followed in the website</a:t>
            </a:r>
            <a:endParaRPr/>
          </a:p>
        </p:txBody>
      </p:sp>
      <p:sp>
        <p:nvSpPr>
          <p:cNvPr id="144" name="Google Shape;144;p32"/>
          <p:cNvSpPr txBox="1">
            <a:spLocks noGrp="1"/>
          </p:cNvSpPr>
          <p:nvPr>
            <p:ph type="title"/>
          </p:nvPr>
        </p:nvSpPr>
        <p:spPr>
          <a:xfrm>
            <a:off x="1459200" y="1858888"/>
            <a:ext cx="1626000" cy="8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45" name="Google Shape;145;p32"/>
          <p:cNvSpPr txBox="1">
            <a:spLocks noGrp="1"/>
          </p:cNvSpPr>
          <p:nvPr>
            <p:ph type="title" idx="7"/>
          </p:nvPr>
        </p:nvSpPr>
        <p:spPr>
          <a:xfrm>
            <a:off x="3726188" y="1858888"/>
            <a:ext cx="1626000" cy="8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46" name="Google Shape;146;p32"/>
          <p:cNvSpPr txBox="1">
            <a:spLocks noGrp="1"/>
          </p:cNvSpPr>
          <p:nvPr>
            <p:ph type="title" idx="8"/>
          </p:nvPr>
        </p:nvSpPr>
        <p:spPr>
          <a:xfrm>
            <a:off x="6058800" y="1858888"/>
            <a:ext cx="1626000" cy="8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idx="7"/>
          </p:nvPr>
        </p:nvSpPr>
        <p:spPr>
          <a:xfrm>
            <a:off x="828137" y="1682151"/>
            <a:ext cx="7875916" cy="1561380"/>
          </a:xfrm>
        </p:spPr>
        <p:txBody>
          <a:bodyPr/>
          <a:lstStyle/>
          <a:p>
            <a:pPr algn="just"/>
            <a:r>
              <a:rPr lang="en-US" sz="1400" dirty="0" smtClean="0">
                <a:solidFill>
                  <a:schemeClr val="tx2"/>
                </a:solidFill>
              </a:rPr>
              <a:t>First of all I would like to tell how much my contribution in this project is:  I have done the landing page in this project.  In this page, we have given the navigation bar at the top in which the button of " Dive In " this is given in the right side corner. We have to click on this button to go to the home page. And "Sign In" button is given on the left side of the Dive In button. In the left-side middle of this page, there is a navigation menu, where we have given 5 buttons which are of Home, About, Services, Pricing and Contact. By clicking on all these buttons, we can go to different pages.</a:t>
            </a:r>
            <a:endParaRPr lang="en-US" sz="1400" dirty="0">
              <a:solidFill>
                <a:schemeClr val="tx2"/>
              </a:solidFill>
            </a:endParaRPr>
          </a:p>
        </p:txBody>
      </p:sp>
      <p:sp>
        <p:nvSpPr>
          <p:cNvPr id="11" name="Title 10"/>
          <p:cNvSpPr>
            <a:spLocks noGrp="1"/>
          </p:cNvSpPr>
          <p:nvPr>
            <p:ph type="title" idx="9"/>
          </p:nvPr>
        </p:nvSpPr>
        <p:spPr/>
        <p:txBody>
          <a:bodyPr/>
          <a:lstStyle/>
          <a:p>
            <a:r>
              <a:rPr lang="en-US" dirty="0" smtClean="0"/>
              <a:t>My Contribution</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title"/>
          </p:nvPr>
        </p:nvSpPr>
        <p:spPr>
          <a:xfrm>
            <a:off x="2912550" y="2467350"/>
            <a:ext cx="3342900" cy="6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About</a:t>
            </a:r>
            <a:r>
              <a:rPr lang="en" dirty="0" smtClean="0"/>
              <a:t> Project</a:t>
            </a:r>
            <a:endParaRPr/>
          </a:p>
        </p:txBody>
      </p:sp>
      <p:sp>
        <p:nvSpPr>
          <p:cNvPr id="152" name="Google Shape;152;p33"/>
          <p:cNvSpPr txBox="1">
            <a:spLocks noGrp="1"/>
          </p:cNvSpPr>
          <p:nvPr>
            <p:ph type="subTitle" idx="1"/>
          </p:nvPr>
        </p:nvSpPr>
        <p:spPr>
          <a:xfrm>
            <a:off x="2900550" y="3218238"/>
            <a:ext cx="3840718" cy="615300"/>
          </a:xfrm>
          <a:prstGeom prst="rect">
            <a:avLst/>
          </a:prstGeom>
        </p:spPr>
        <p:txBody>
          <a:bodyPr spcFirstLastPara="1" wrap="square" lIns="91425" tIns="91425" rIns="91425" bIns="91425" anchor="ctr" anchorCtr="0">
            <a:noAutofit/>
          </a:bodyPr>
          <a:lstStyle/>
          <a:p>
            <a:pPr marL="0" lvl="0" indent="0">
              <a:spcAft>
                <a:spcPts val="1600"/>
              </a:spcAft>
            </a:pPr>
            <a:r>
              <a:rPr lang="en-US" dirty="0" smtClean="0"/>
              <a:t>What our project is based upon and also what are the requirements</a:t>
            </a:r>
            <a:endParaRPr lang="en-US" dirty="0"/>
          </a:p>
        </p:txBody>
      </p:sp>
      <p:sp>
        <p:nvSpPr>
          <p:cNvPr id="153" name="Google Shape;153;p33"/>
          <p:cNvSpPr txBox="1">
            <a:spLocks noGrp="1"/>
          </p:cNvSpPr>
          <p:nvPr>
            <p:ph type="title" idx="2"/>
          </p:nvPr>
        </p:nvSpPr>
        <p:spPr>
          <a:xfrm>
            <a:off x="2900550" y="1309963"/>
            <a:ext cx="3366900" cy="116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1"/>
                </a:solidFill>
              </a:rPr>
              <a:t>01</a:t>
            </a:r>
            <a:endParaRPr>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55"/>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Introduction</a:t>
            </a:r>
            <a:endParaRPr/>
          </a:p>
        </p:txBody>
      </p:sp>
      <p:sp>
        <p:nvSpPr>
          <p:cNvPr id="490" name="Google Shape;490;p55"/>
          <p:cNvSpPr txBox="1"/>
          <p:nvPr/>
        </p:nvSpPr>
        <p:spPr>
          <a:xfrm>
            <a:off x="2113800" y="1619250"/>
            <a:ext cx="4916400" cy="2419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dirty="0" smtClean="0">
                <a:solidFill>
                  <a:schemeClr val="lt1"/>
                </a:solidFill>
                <a:latin typeface="Asap"/>
                <a:ea typeface="Asap"/>
                <a:cs typeface="Asap"/>
                <a:sym typeface="Asap"/>
              </a:rPr>
              <a:t>The website is aimed to be responsive made that can play music online with controls.</a:t>
            </a:r>
            <a:endParaRPr>
              <a:solidFill>
                <a:schemeClr val="lt1"/>
              </a:solidFill>
              <a:latin typeface="Asap"/>
              <a:ea typeface="Asap"/>
              <a:cs typeface="Asap"/>
              <a:sym typeface="Asap"/>
            </a:endParaRPr>
          </a:p>
          <a:p>
            <a:pPr marL="0" marR="0" lvl="0" indent="0" algn="l" rtl="0">
              <a:spcBef>
                <a:spcPts val="0"/>
              </a:spcBef>
              <a:spcAft>
                <a:spcPts val="0"/>
              </a:spcAft>
              <a:buClr>
                <a:schemeClr val="dk1"/>
              </a:buClr>
              <a:buSzPts val="1100"/>
              <a:buFont typeface="Arial"/>
              <a:buNone/>
            </a:pPr>
            <a:endParaRPr>
              <a:solidFill>
                <a:schemeClr val="lt1"/>
              </a:solidFill>
              <a:latin typeface="Asap"/>
              <a:ea typeface="Asap"/>
              <a:cs typeface="Asap"/>
              <a:sym typeface="Asap"/>
            </a:endParaRPr>
          </a:p>
          <a:p>
            <a:pPr marL="0" marR="0" lvl="0" indent="0" algn="l" rtl="0">
              <a:spcBef>
                <a:spcPts val="0"/>
              </a:spcBef>
              <a:spcAft>
                <a:spcPts val="0"/>
              </a:spcAft>
              <a:buNone/>
            </a:pPr>
            <a:r>
              <a:rPr lang="en" sz="1500" b="1" dirty="0" smtClean="0">
                <a:solidFill>
                  <a:schemeClr val="lt1"/>
                </a:solidFill>
                <a:latin typeface="Asap"/>
                <a:ea typeface="Asap"/>
                <a:cs typeface="Asap"/>
                <a:sym typeface="Asap"/>
              </a:rPr>
              <a:t>What it offers:</a:t>
            </a:r>
            <a:endParaRPr sz="1500" b="1">
              <a:solidFill>
                <a:schemeClr val="lt1"/>
              </a:solidFill>
              <a:latin typeface="Asap"/>
              <a:ea typeface="Asap"/>
              <a:cs typeface="Asap"/>
              <a:sym typeface="Asap"/>
            </a:endParaRPr>
          </a:p>
          <a:p>
            <a:pPr marL="0" marR="0" lvl="0" indent="0" algn="l" rtl="0">
              <a:spcBef>
                <a:spcPts val="0"/>
              </a:spcBef>
              <a:spcAft>
                <a:spcPts val="0"/>
              </a:spcAft>
              <a:buNone/>
            </a:pPr>
            <a:endParaRPr sz="1500" b="1">
              <a:solidFill>
                <a:schemeClr val="lt1"/>
              </a:solidFill>
              <a:latin typeface="Asap"/>
              <a:ea typeface="Asap"/>
              <a:cs typeface="Asap"/>
              <a:sym typeface="Asap"/>
            </a:endParaRPr>
          </a:p>
          <a:p>
            <a:pPr marL="457200" marR="0" lvl="0" indent="-317500" algn="l" rtl="0">
              <a:spcBef>
                <a:spcPts val="0"/>
              </a:spcBef>
              <a:spcAft>
                <a:spcPts val="0"/>
              </a:spcAft>
              <a:buClr>
                <a:schemeClr val="lt1"/>
              </a:buClr>
              <a:buSzPts val="1400"/>
              <a:buFont typeface="Asap"/>
              <a:buChar char="●"/>
            </a:pPr>
            <a:r>
              <a:rPr lang="en-US" dirty="0" smtClean="0">
                <a:solidFill>
                  <a:schemeClr val="lt1"/>
                </a:solidFill>
                <a:uFill>
                  <a:noFill/>
                </a:uFill>
                <a:latin typeface="Asap"/>
                <a:ea typeface="Asap"/>
                <a:cs typeface="Asap"/>
                <a:sym typeface="Asap"/>
              </a:rPr>
              <a:t>Play music anytime</a:t>
            </a:r>
            <a:endParaRPr>
              <a:solidFill>
                <a:schemeClr val="lt1"/>
              </a:solidFill>
              <a:latin typeface="Asap"/>
              <a:ea typeface="Asap"/>
              <a:cs typeface="Asap"/>
              <a:sym typeface="Asap"/>
            </a:endParaRPr>
          </a:p>
          <a:p>
            <a:pPr marL="457200" marR="0" lvl="0" indent="-317500" algn="l" rtl="0">
              <a:spcBef>
                <a:spcPts val="0"/>
              </a:spcBef>
              <a:spcAft>
                <a:spcPts val="0"/>
              </a:spcAft>
              <a:buClr>
                <a:schemeClr val="lt1"/>
              </a:buClr>
              <a:buSzPts val="1400"/>
              <a:buFont typeface="Asap"/>
              <a:buChar char="●"/>
            </a:pPr>
            <a:r>
              <a:rPr lang="en-US" dirty="0" smtClean="0">
                <a:solidFill>
                  <a:schemeClr val="lt1"/>
                </a:solidFill>
                <a:uFill>
                  <a:noFill/>
                </a:uFill>
                <a:latin typeface="Asap"/>
                <a:ea typeface="Asap"/>
                <a:cs typeface="Asap"/>
                <a:sym typeface="Asap"/>
              </a:rPr>
              <a:t>It’s your choice to register or not!</a:t>
            </a:r>
            <a:endParaRPr>
              <a:solidFill>
                <a:schemeClr val="lt1"/>
              </a:solidFill>
              <a:latin typeface="Asap"/>
              <a:ea typeface="Asap"/>
              <a:cs typeface="Asap"/>
              <a:sym typeface="Asap"/>
            </a:endParaRPr>
          </a:p>
          <a:p>
            <a:pPr marL="457200" marR="0" lvl="0" indent="-317500" algn="l" rtl="0">
              <a:spcBef>
                <a:spcPts val="0"/>
              </a:spcBef>
              <a:spcAft>
                <a:spcPts val="0"/>
              </a:spcAft>
              <a:buClr>
                <a:schemeClr val="lt1"/>
              </a:buClr>
              <a:buSzPts val="1400"/>
              <a:buFont typeface="Asap"/>
              <a:buChar char="●"/>
            </a:pPr>
            <a:r>
              <a:rPr lang="en-US" dirty="0" smtClean="0">
                <a:solidFill>
                  <a:schemeClr val="lt1"/>
                </a:solidFill>
                <a:uFill>
                  <a:noFill/>
                </a:uFill>
                <a:latin typeface="Asap"/>
                <a:ea typeface="Asap"/>
                <a:cs typeface="Asap"/>
                <a:sym typeface="Asap"/>
              </a:rPr>
              <a:t>Collecting of user data</a:t>
            </a:r>
            <a:endParaRPr>
              <a:solidFill>
                <a:schemeClr val="lt1"/>
              </a:solidFill>
              <a:latin typeface="Asap"/>
              <a:ea typeface="Asap"/>
              <a:cs typeface="Asap"/>
              <a:sym typeface="Asap"/>
            </a:endParaRPr>
          </a:p>
          <a:p>
            <a:pPr marL="457200" marR="0" lvl="0" indent="-317500" algn="l" rtl="0">
              <a:spcBef>
                <a:spcPts val="0"/>
              </a:spcBef>
              <a:spcAft>
                <a:spcPts val="0"/>
              </a:spcAft>
              <a:buClr>
                <a:srgbClr val="FFFFFF"/>
              </a:buClr>
              <a:buSzPts val="1400"/>
              <a:buFont typeface="Asap"/>
              <a:buChar char="●"/>
            </a:pPr>
            <a:r>
              <a:rPr lang="en-US" dirty="0" smtClean="0">
                <a:solidFill>
                  <a:srgbClr val="FFFFFF"/>
                </a:solidFill>
                <a:uFill>
                  <a:noFill/>
                </a:uFill>
                <a:latin typeface="Asap"/>
                <a:ea typeface="Asap"/>
                <a:cs typeface="Asap"/>
                <a:sym typeface="Asap"/>
              </a:rPr>
              <a:t>Various songs and various artists</a:t>
            </a:r>
            <a:endParaRPr>
              <a:solidFill>
                <a:srgbClr val="FFFFFF"/>
              </a:solidFill>
              <a:latin typeface="Asap"/>
              <a:ea typeface="Asap"/>
              <a:cs typeface="Asap"/>
              <a:sym typeface="Asap"/>
            </a:endParaRPr>
          </a:p>
          <a:p>
            <a:pPr marL="457200" marR="0" lvl="0" indent="-317500" algn="l" rtl="0">
              <a:spcBef>
                <a:spcPts val="0"/>
              </a:spcBef>
              <a:spcAft>
                <a:spcPts val="0"/>
              </a:spcAft>
              <a:buClr>
                <a:srgbClr val="FFFFFF"/>
              </a:buClr>
              <a:buSzPts val="1400"/>
              <a:buFont typeface="Asap"/>
              <a:buChar char="●"/>
            </a:pPr>
            <a:r>
              <a:rPr lang="en" dirty="0" smtClean="0">
                <a:solidFill>
                  <a:srgbClr val="FFFFFF"/>
                </a:solidFill>
                <a:uFill>
                  <a:noFill/>
                </a:uFill>
                <a:latin typeface="Asap"/>
                <a:ea typeface="Asap"/>
                <a:cs typeface="Asap"/>
                <a:sym typeface="Asap"/>
              </a:rPr>
              <a:t>Audio planel to control the music</a:t>
            </a:r>
            <a:endParaRPr>
              <a:solidFill>
                <a:srgbClr val="FFFFFF"/>
              </a:solidFill>
              <a:latin typeface="Asap"/>
              <a:ea typeface="Asap"/>
              <a:cs typeface="Asap"/>
              <a:sym typeface="Asap"/>
            </a:endParaRPr>
          </a:p>
        </p:txBody>
      </p:sp>
      <p:sp>
        <p:nvSpPr>
          <p:cNvPr id="4" name="Google Shape;383;p48"/>
          <p:cNvSpPr/>
          <p:nvPr/>
        </p:nvSpPr>
        <p:spPr>
          <a:xfrm>
            <a:off x="5531766" y="2165288"/>
            <a:ext cx="2707624" cy="1639285"/>
          </a:xfrm>
          <a:custGeom>
            <a:avLst/>
            <a:gdLst/>
            <a:ahLst/>
            <a:cxnLst/>
            <a:rect l="l" t="t" r="r" b="b"/>
            <a:pathLst>
              <a:path w="181964" h="110167" extrusionOk="0">
                <a:moveTo>
                  <a:pt x="5170" y="1"/>
                </a:moveTo>
                <a:cubicBezTo>
                  <a:pt x="2321" y="1"/>
                  <a:pt x="0" y="2322"/>
                  <a:pt x="0" y="5171"/>
                </a:cubicBezTo>
                <a:lnTo>
                  <a:pt x="0" y="104996"/>
                </a:lnTo>
                <a:cubicBezTo>
                  <a:pt x="0" y="107846"/>
                  <a:pt x="2321" y="110167"/>
                  <a:pt x="5170" y="110167"/>
                </a:cubicBezTo>
                <a:lnTo>
                  <a:pt x="176793" y="110167"/>
                </a:lnTo>
                <a:cubicBezTo>
                  <a:pt x="179672" y="110167"/>
                  <a:pt x="181964" y="107846"/>
                  <a:pt x="181964" y="104996"/>
                </a:cubicBezTo>
                <a:lnTo>
                  <a:pt x="181964" y="5171"/>
                </a:lnTo>
                <a:cubicBezTo>
                  <a:pt x="181964" y="2322"/>
                  <a:pt x="179672" y="1"/>
                  <a:pt x="1767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84;p48"/>
          <p:cNvSpPr/>
          <p:nvPr/>
        </p:nvSpPr>
        <p:spPr>
          <a:xfrm>
            <a:off x="6852952" y="2208133"/>
            <a:ext cx="57720" cy="49416"/>
          </a:xfrm>
          <a:custGeom>
            <a:avLst/>
            <a:gdLst/>
            <a:ahLst/>
            <a:cxnLst/>
            <a:rect l="l" t="t" r="r" b="b"/>
            <a:pathLst>
              <a:path w="3879" h="3321" extrusionOk="0">
                <a:moveTo>
                  <a:pt x="2204" y="1"/>
                </a:moveTo>
                <a:cubicBezTo>
                  <a:pt x="735" y="1"/>
                  <a:pt x="1" y="1793"/>
                  <a:pt x="1029" y="2821"/>
                </a:cubicBezTo>
                <a:cubicBezTo>
                  <a:pt x="1374" y="3166"/>
                  <a:pt x="1798" y="3321"/>
                  <a:pt x="2212" y="3321"/>
                </a:cubicBezTo>
                <a:cubicBezTo>
                  <a:pt x="3066" y="3321"/>
                  <a:pt x="3878" y="2665"/>
                  <a:pt x="3878" y="1675"/>
                </a:cubicBezTo>
                <a:cubicBezTo>
                  <a:pt x="3878" y="735"/>
                  <a:pt x="3115" y="1"/>
                  <a:pt x="2204"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85;p48"/>
          <p:cNvSpPr/>
          <p:nvPr/>
        </p:nvSpPr>
        <p:spPr>
          <a:xfrm>
            <a:off x="6846389" y="3697655"/>
            <a:ext cx="78700" cy="78700"/>
          </a:xfrm>
          <a:custGeom>
            <a:avLst/>
            <a:gdLst/>
            <a:ahLst/>
            <a:cxnLst/>
            <a:rect l="l" t="t" r="r" b="b"/>
            <a:pathLst>
              <a:path w="5289" h="5289" extrusionOk="0">
                <a:moveTo>
                  <a:pt x="2645" y="0"/>
                </a:moveTo>
                <a:cubicBezTo>
                  <a:pt x="1176" y="0"/>
                  <a:pt x="1" y="1175"/>
                  <a:pt x="1" y="2644"/>
                </a:cubicBezTo>
                <a:cubicBezTo>
                  <a:pt x="1" y="4113"/>
                  <a:pt x="1176" y="5288"/>
                  <a:pt x="2645" y="5288"/>
                </a:cubicBezTo>
                <a:cubicBezTo>
                  <a:pt x="4114" y="5288"/>
                  <a:pt x="5289" y="4113"/>
                  <a:pt x="5289" y="2644"/>
                </a:cubicBezTo>
                <a:cubicBezTo>
                  <a:pt x="5289" y="1175"/>
                  <a:pt x="4114" y="0"/>
                  <a:pt x="2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86;p48"/>
          <p:cNvSpPr/>
          <p:nvPr/>
        </p:nvSpPr>
        <p:spPr>
          <a:xfrm>
            <a:off x="6662345" y="3804760"/>
            <a:ext cx="447204" cy="249180"/>
          </a:xfrm>
          <a:custGeom>
            <a:avLst/>
            <a:gdLst/>
            <a:ahLst/>
            <a:cxnLst/>
            <a:rect l="l" t="t" r="r" b="b"/>
            <a:pathLst>
              <a:path w="30054" h="16746" extrusionOk="0">
                <a:moveTo>
                  <a:pt x="3760" y="1"/>
                </a:moveTo>
                <a:lnTo>
                  <a:pt x="0" y="16746"/>
                </a:lnTo>
                <a:lnTo>
                  <a:pt x="30053" y="16746"/>
                </a:lnTo>
                <a:lnTo>
                  <a:pt x="262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87;p48"/>
          <p:cNvSpPr/>
          <p:nvPr/>
        </p:nvSpPr>
        <p:spPr>
          <a:xfrm>
            <a:off x="6393027" y="4053524"/>
            <a:ext cx="985755" cy="43286"/>
          </a:xfrm>
          <a:custGeom>
            <a:avLst/>
            <a:gdLst/>
            <a:ahLst/>
            <a:cxnLst/>
            <a:rect l="l" t="t" r="r" b="b"/>
            <a:pathLst>
              <a:path w="66247" h="2909" extrusionOk="0">
                <a:moveTo>
                  <a:pt x="1910" y="0"/>
                </a:moveTo>
                <a:cubicBezTo>
                  <a:pt x="1" y="30"/>
                  <a:pt x="1" y="2909"/>
                  <a:pt x="1910" y="2909"/>
                </a:cubicBezTo>
                <a:lnTo>
                  <a:pt x="64337" y="2909"/>
                </a:lnTo>
                <a:cubicBezTo>
                  <a:pt x="66247" y="2879"/>
                  <a:pt x="66247" y="0"/>
                  <a:pt x="64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88;p48"/>
          <p:cNvSpPr/>
          <p:nvPr/>
        </p:nvSpPr>
        <p:spPr>
          <a:xfrm>
            <a:off x="6706931" y="3804760"/>
            <a:ext cx="358028" cy="51157"/>
          </a:xfrm>
          <a:custGeom>
            <a:avLst/>
            <a:gdLst/>
            <a:ahLst/>
            <a:cxnLst/>
            <a:rect l="l" t="t" r="r" b="b"/>
            <a:pathLst>
              <a:path w="24061" h="3438" extrusionOk="0">
                <a:moveTo>
                  <a:pt x="764" y="1"/>
                </a:moveTo>
                <a:lnTo>
                  <a:pt x="1" y="3438"/>
                </a:lnTo>
                <a:lnTo>
                  <a:pt x="24061" y="3438"/>
                </a:lnTo>
                <a:lnTo>
                  <a:pt x="23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p:cNvPicPr>
            <a:picLocks noChangeAspect="1" noChangeArrowheads="1"/>
          </p:cNvPicPr>
          <p:nvPr/>
        </p:nvPicPr>
        <p:blipFill>
          <a:blip r:embed="rId3"/>
          <a:srcRect l="-949" t="13511"/>
          <a:stretch>
            <a:fillRect/>
          </a:stretch>
        </p:blipFill>
        <p:spPr bwMode="auto">
          <a:xfrm>
            <a:off x="5572125" y="2205535"/>
            <a:ext cx="2600325" cy="1528265"/>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2"/>
          <p:cNvSpPr txBox="1">
            <a:spLocks noGrp="1"/>
          </p:cNvSpPr>
          <p:nvPr>
            <p:ph type="subTitle" idx="1"/>
          </p:nvPr>
        </p:nvSpPr>
        <p:spPr>
          <a:xfrm>
            <a:off x="631500" y="2842075"/>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HTML</a:t>
            </a:r>
            <a:endParaRPr/>
          </a:p>
        </p:txBody>
      </p:sp>
      <p:sp>
        <p:nvSpPr>
          <p:cNvPr id="322" name="Google Shape;322;p42"/>
          <p:cNvSpPr txBox="1">
            <a:spLocks noGrp="1"/>
          </p:cNvSpPr>
          <p:nvPr>
            <p:ph type="subTitle" idx="2"/>
          </p:nvPr>
        </p:nvSpPr>
        <p:spPr>
          <a:xfrm>
            <a:off x="2665100" y="2842075"/>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CSS</a:t>
            </a:r>
            <a:endParaRPr/>
          </a:p>
        </p:txBody>
      </p:sp>
      <p:sp>
        <p:nvSpPr>
          <p:cNvPr id="323" name="Google Shape;323;p42"/>
          <p:cNvSpPr txBox="1">
            <a:spLocks noGrp="1"/>
          </p:cNvSpPr>
          <p:nvPr>
            <p:ph type="subTitle" idx="3"/>
          </p:nvPr>
        </p:nvSpPr>
        <p:spPr>
          <a:xfrm>
            <a:off x="4698700" y="2842075"/>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a:t>
            </a:r>
            <a:endParaRPr/>
          </a:p>
        </p:txBody>
      </p:sp>
      <p:sp>
        <p:nvSpPr>
          <p:cNvPr id="324" name="Google Shape;324;p42"/>
          <p:cNvSpPr txBox="1">
            <a:spLocks noGrp="1"/>
          </p:cNvSpPr>
          <p:nvPr>
            <p:ph type="subTitle" idx="4"/>
          </p:nvPr>
        </p:nvSpPr>
        <p:spPr>
          <a:xfrm>
            <a:off x="631500" y="3251925"/>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smtClean="0">
                <a:solidFill>
                  <a:srgbClr val="FFFFFF"/>
                </a:solidFill>
              </a:rPr>
              <a:t>To Define the structure</a:t>
            </a:r>
            <a:endParaRPr/>
          </a:p>
        </p:txBody>
      </p:sp>
      <p:sp>
        <p:nvSpPr>
          <p:cNvPr id="325" name="Google Shape;325;p42"/>
          <p:cNvSpPr txBox="1">
            <a:spLocks noGrp="1"/>
          </p:cNvSpPr>
          <p:nvPr>
            <p:ph type="subTitle" idx="5"/>
          </p:nvPr>
        </p:nvSpPr>
        <p:spPr>
          <a:xfrm>
            <a:off x="2665100" y="3251925"/>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smtClean="0">
                <a:solidFill>
                  <a:schemeClr val="lt1"/>
                </a:solidFill>
              </a:rPr>
              <a:t>To Beautify the layout</a:t>
            </a:r>
            <a:endParaRPr>
              <a:solidFill>
                <a:schemeClr val="lt1"/>
              </a:solidFill>
            </a:endParaRPr>
          </a:p>
        </p:txBody>
      </p:sp>
      <p:sp>
        <p:nvSpPr>
          <p:cNvPr id="326" name="Google Shape;326;p42"/>
          <p:cNvSpPr txBox="1">
            <a:spLocks noGrp="1"/>
          </p:cNvSpPr>
          <p:nvPr>
            <p:ph type="subTitle" idx="6"/>
          </p:nvPr>
        </p:nvSpPr>
        <p:spPr>
          <a:xfrm>
            <a:off x="4698700" y="3251925"/>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smtClean="0">
                <a:solidFill>
                  <a:schemeClr val="lt1"/>
                </a:solidFill>
              </a:rPr>
              <a:t>To add dynamic </a:t>
            </a:r>
            <a:r>
              <a:rPr lang="en-US" dirty="0" err="1" smtClean="0">
                <a:solidFill>
                  <a:schemeClr val="lt1"/>
                </a:solidFill>
              </a:rPr>
              <a:t>Behaviour</a:t>
            </a:r>
            <a:r>
              <a:rPr lang="en-US" dirty="0" smtClean="0">
                <a:solidFill>
                  <a:schemeClr val="lt1"/>
                </a:solidFill>
              </a:rPr>
              <a:t> to web pages</a:t>
            </a:r>
            <a:endParaRPr/>
          </a:p>
        </p:txBody>
      </p:sp>
      <p:sp>
        <p:nvSpPr>
          <p:cNvPr id="327" name="Google Shape;327;p42"/>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What are the requirement?</a:t>
            </a:r>
            <a:endParaRPr/>
          </a:p>
        </p:txBody>
      </p:sp>
      <p:sp>
        <p:nvSpPr>
          <p:cNvPr id="328" name="Google Shape;328;p42"/>
          <p:cNvSpPr txBox="1">
            <a:spLocks noGrp="1"/>
          </p:cNvSpPr>
          <p:nvPr>
            <p:ph type="subTitle" idx="7"/>
          </p:nvPr>
        </p:nvSpPr>
        <p:spPr>
          <a:xfrm>
            <a:off x="6732300" y="2842075"/>
            <a:ext cx="178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smtClean="0"/>
              <a:t>PHP</a:t>
            </a:r>
            <a:endParaRPr/>
          </a:p>
        </p:txBody>
      </p:sp>
      <p:sp>
        <p:nvSpPr>
          <p:cNvPr id="329" name="Google Shape;329;p42"/>
          <p:cNvSpPr txBox="1">
            <a:spLocks noGrp="1"/>
          </p:cNvSpPr>
          <p:nvPr>
            <p:ph type="subTitle" idx="8"/>
          </p:nvPr>
        </p:nvSpPr>
        <p:spPr>
          <a:xfrm>
            <a:off x="6732300" y="3251925"/>
            <a:ext cx="1780200" cy="13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smtClean="0">
                <a:solidFill>
                  <a:srgbClr val="FFFFFF"/>
                </a:solidFill>
              </a:rPr>
              <a:t>Connecting the user to database at the back end</a:t>
            </a:r>
            <a:endParaRPr/>
          </a:p>
        </p:txBody>
      </p:sp>
      <p:pic>
        <p:nvPicPr>
          <p:cNvPr id="3074" name="Picture 2" descr="C:\Users\Anurag\Downloads\PikPng.com_javascript-logo-png_1506141.png"/>
          <p:cNvPicPr>
            <a:picLocks noChangeAspect="1" noChangeArrowheads="1"/>
          </p:cNvPicPr>
          <p:nvPr/>
        </p:nvPicPr>
        <p:blipFill>
          <a:blip r:embed="rId3"/>
          <a:srcRect r="68839"/>
          <a:stretch>
            <a:fillRect/>
          </a:stretch>
        </p:blipFill>
        <p:spPr bwMode="auto">
          <a:xfrm>
            <a:off x="1076324" y="1437963"/>
            <a:ext cx="1066801" cy="1333614"/>
          </a:xfrm>
          <a:prstGeom prst="rect">
            <a:avLst/>
          </a:prstGeom>
          <a:noFill/>
        </p:spPr>
      </p:pic>
      <p:pic>
        <p:nvPicPr>
          <p:cNvPr id="3075" name="Picture 3" descr="C:\Users\Anurag\Downloads\PikPng.com_javascript-logo-png_1506141.png"/>
          <p:cNvPicPr>
            <a:picLocks noChangeAspect="1" noChangeArrowheads="1"/>
          </p:cNvPicPr>
          <p:nvPr/>
        </p:nvPicPr>
        <p:blipFill>
          <a:blip r:embed="rId3"/>
          <a:srcRect l="32812" r="30521"/>
          <a:stretch>
            <a:fillRect/>
          </a:stretch>
        </p:blipFill>
        <p:spPr bwMode="auto">
          <a:xfrm>
            <a:off x="3057526" y="1438472"/>
            <a:ext cx="1219150" cy="1295203"/>
          </a:xfrm>
          <a:prstGeom prst="rect">
            <a:avLst/>
          </a:prstGeom>
          <a:noFill/>
        </p:spPr>
      </p:pic>
      <p:pic>
        <p:nvPicPr>
          <p:cNvPr id="3076" name="Picture 4" descr="C:\Users\Anurag\Downloads\PikPng.com_javascript-logo-png_1506141.png"/>
          <p:cNvPicPr>
            <a:picLocks noChangeAspect="1" noChangeArrowheads="1"/>
          </p:cNvPicPr>
          <p:nvPr/>
        </p:nvPicPr>
        <p:blipFill>
          <a:blip r:embed="rId3"/>
          <a:srcRect l="70417"/>
          <a:stretch>
            <a:fillRect/>
          </a:stretch>
        </p:blipFill>
        <p:spPr bwMode="auto">
          <a:xfrm>
            <a:off x="5010150" y="1362272"/>
            <a:ext cx="1070436" cy="1409503"/>
          </a:xfrm>
          <a:prstGeom prst="rect">
            <a:avLst/>
          </a:prstGeom>
          <a:noFill/>
        </p:spPr>
      </p:pic>
      <p:pic>
        <p:nvPicPr>
          <p:cNvPr id="3079" name="Picture 7" descr="C:\Users\Anurag\Downloads\PikPng.com_aol-logo-png_1603662.png"/>
          <p:cNvPicPr>
            <a:picLocks noChangeAspect="1" noChangeArrowheads="1"/>
          </p:cNvPicPr>
          <p:nvPr/>
        </p:nvPicPr>
        <p:blipFill>
          <a:blip r:embed="rId4"/>
          <a:srcRect/>
          <a:stretch>
            <a:fillRect/>
          </a:stretch>
        </p:blipFill>
        <p:spPr bwMode="auto">
          <a:xfrm>
            <a:off x="6686550" y="1695450"/>
            <a:ext cx="1818480" cy="956157"/>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title"/>
          </p:nvPr>
        </p:nvSpPr>
        <p:spPr>
          <a:xfrm>
            <a:off x="2912550" y="2467350"/>
            <a:ext cx="3342900" cy="6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Web Flow</a:t>
            </a:r>
            <a:endParaRPr/>
          </a:p>
        </p:txBody>
      </p:sp>
      <p:sp>
        <p:nvSpPr>
          <p:cNvPr id="152" name="Google Shape;152;p33"/>
          <p:cNvSpPr txBox="1">
            <a:spLocks noGrp="1"/>
          </p:cNvSpPr>
          <p:nvPr>
            <p:ph type="subTitle" idx="1"/>
          </p:nvPr>
        </p:nvSpPr>
        <p:spPr>
          <a:xfrm>
            <a:off x="2900550" y="3218238"/>
            <a:ext cx="3342900" cy="615300"/>
          </a:xfrm>
          <a:prstGeom prst="rect">
            <a:avLst/>
          </a:prstGeom>
        </p:spPr>
        <p:txBody>
          <a:bodyPr spcFirstLastPara="1" wrap="square" lIns="91425" tIns="91425" rIns="91425" bIns="91425" anchor="ctr" anchorCtr="0">
            <a:noAutofit/>
          </a:bodyPr>
          <a:lstStyle/>
          <a:p>
            <a:pPr marL="0" lvl="0" indent="0">
              <a:spcAft>
                <a:spcPts val="1600"/>
              </a:spcAft>
              <a:buClr>
                <a:schemeClr val="dk1"/>
              </a:buClr>
              <a:buSzPts val="1100"/>
            </a:pPr>
            <a:r>
              <a:rPr lang="en-US" dirty="0" smtClean="0"/>
              <a:t>Complete control flow to be explained with timeline</a:t>
            </a:r>
            <a:endParaRPr lang="en-US" dirty="0"/>
          </a:p>
        </p:txBody>
      </p:sp>
      <p:sp>
        <p:nvSpPr>
          <p:cNvPr id="153" name="Google Shape;153;p33"/>
          <p:cNvSpPr txBox="1">
            <a:spLocks noGrp="1"/>
          </p:cNvSpPr>
          <p:nvPr>
            <p:ph type="title" idx="2"/>
          </p:nvPr>
        </p:nvSpPr>
        <p:spPr>
          <a:xfrm>
            <a:off x="2900550" y="1309963"/>
            <a:ext cx="3366900" cy="116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1"/>
                </a:solidFill>
              </a:rPr>
              <a:t>02</a:t>
            </a:r>
            <a:endParaRPr>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5"/>
          <p:cNvSpPr txBox="1">
            <a:spLocks noGrp="1"/>
          </p:cNvSpPr>
          <p:nvPr>
            <p:ph type="title"/>
          </p:nvPr>
        </p:nvSpPr>
        <p:spPr>
          <a:xfrm>
            <a:off x="598700" y="539750"/>
            <a:ext cx="7881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Website Flow</a:t>
            </a:r>
            <a:endParaRPr/>
          </a:p>
        </p:txBody>
      </p:sp>
      <p:cxnSp>
        <p:nvCxnSpPr>
          <p:cNvPr id="165" name="Google Shape;165;p35"/>
          <p:cNvCxnSpPr/>
          <p:nvPr/>
        </p:nvCxnSpPr>
        <p:spPr>
          <a:xfrm>
            <a:off x="2593367" y="2803727"/>
            <a:ext cx="0" cy="520800"/>
          </a:xfrm>
          <a:prstGeom prst="straightConnector1">
            <a:avLst/>
          </a:prstGeom>
          <a:noFill/>
          <a:ln w="38100" cap="flat" cmpd="sng">
            <a:solidFill>
              <a:schemeClr val="accent1"/>
            </a:solidFill>
            <a:prstDash val="solid"/>
            <a:round/>
            <a:headEnd type="none" w="med" len="med"/>
            <a:tailEnd type="oval" w="med" len="med"/>
          </a:ln>
        </p:spPr>
      </p:cxnSp>
      <p:cxnSp>
        <p:nvCxnSpPr>
          <p:cNvPr id="166" name="Google Shape;166;p35"/>
          <p:cNvCxnSpPr/>
          <p:nvPr/>
        </p:nvCxnSpPr>
        <p:spPr>
          <a:xfrm>
            <a:off x="3769783" y="2260500"/>
            <a:ext cx="0" cy="520800"/>
          </a:xfrm>
          <a:prstGeom prst="straightConnector1">
            <a:avLst/>
          </a:prstGeom>
          <a:noFill/>
          <a:ln w="38100" cap="flat" cmpd="sng">
            <a:solidFill>
              <a:schemeClr val="accent1"/>
            </a:solidFill>
            <a:prstDash val="solid"/>
            <a:round/>
            <a:headEnd type="oval" w="med" len="med"/>
            <a:tailEnd type="none" w="med" len="med"/>
          </a:ln>
        </p:spPr>
      </p:cxnSp>
      <p:cxnSp>
        <p:nvCxnSpPr>
          <p:cNvPr id="167" name="Google Shape;167;p35"/>
          <p:cNvCxnSpPr/>
          <p:nvPr/>
        </p:nvCxnSpPr>
        <p:spPr>
          <a:xfrm>
            <a:off x="6394991" y="2289683"/>
            <a:ext cx="0" cy="520800"/>
          </a:xfrm>
          <a:prstGeom prst="straightConnector1">
            <a:avLst/>
          </a:prstGeom>
          <a:noFill/>
          <a:ln w="38100" cap="flat" cmpd="sng">
            <a:solidFill>
              <a:schemeClr val="accent1"/>
            </a:solidFill>
            <a:prstDash val="solid"/>
            <a:round/>
            <a:headEnd type="oval" w="med" len="med"/>
            <a:tailEnd type="none" w="med" len="med"/>
          </a:ln>
        </p:spPr>
      </p:cxnSp>
      <p:cxnSp>
        <p:nvCxnSpPr>
          <p:cNvPr id="168" name="Google Shape;168;p35"/>
          <p:cNvCxnSpPr/>
          <p:nvPr/>
        </p:nvCxnSpPr>
        <p:spPr>
          <a:xfrm>
            <a:off x="5374217" y="2781300"/>
            <a:ext cx="0" cy="520800"/>
          </a:xfrm>
          <a:prstGeom prst="straightConnector1">
            <a:avLst/>
          </a:prstGeom>
          <a:noFill/>
          <a:ln w="38100" cap="flat" cmpd="sng">
            <a:solidFill>
              <a:schemeClr val="accent1"/>
            </a:solidFill>
            <a:prstDash val="solid"/>
            <a:round/>
            <a:headEnd type="none" w="med" len="med"/>
            <a:tailEnd type="oval" w="med" len="med"/>
          </a:ln>
        </p:spPr>
      </p:cxnSp>
      <p:sp>
        <p:nvSpPr>
          <p:cNvPr id="171" name="Google Shape;171;p35"/>
          <p:cNvSpPr txBox="1"/>
          <p:nvPr/>
        </p:nvSpPr>
        <p:spPr>
          <a:xfrm>
            <a:off x="2953269" y="1663094"/>
            <a:ext cx="1385267" cy="431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smtClean="0">
                <a:solidFill>
                  <a:srgbClr val="FFFFFF"/>
                </a:solidFill>
                <a:latin typeface="Asap"/>
                <a:ea typeface="Asap"/>
                <a:cs typeface="Asap"/>
                <a:sym typeface="Asap"/>
              </a:rPr>
              <a:t>Main Homepage</a:t>
            </a:r>
            <a:endParaRPr sz="1800" b="1">
              <a:solidFill>
                <a:srgbClr val="FFFFFF"/>
              </a:solidFill>
              <a:latin typeface="Asap"/>
              <a:ea typeface="Asap"/>
              <a:cs typeface="Asap"/>
              <a:sym typeface="Asap"/>
            </a:endParaRPr>
          </a:p>
        </p:txBody>
      </p:sp>
      <p:sp>
        <p:nvSpPr>
          <p:cNvPr id="172" name="Google Shape;172;p35"/>
          <p:cNvSpPr txBox="1"/>
          <p:nvPr/>
        </p:nvSpPr>
        <p:spPr>
          <a:xfrm>
            <a:off x="5709625" y="3381752"/>
            <a:ext cx="1694400" cy="66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500">
              <a:solidFill>
                <a:srgbClr val="FFFFFF"/>
              </a:solidFill>
              <a:latin typeface="Asap Regular"/>
              <a:ea typeface="Asap Regular"/>
              <a:cs typeface="Asap Regular"/>
              <a:sym typeface="Asap Regular"/>
            </a:endParaRPr>
          </a:p>
        </p:txBody>
      </p:sp>
      <p:sp>
        <p:nvSpPr>
          <p:cNvPr id="173" name="Google Shape;173;p35"/>
          <p:cNvSpPr txBox="1"/>
          <p:nvPr/>
        </p:nvSpPr>
        <p:spPr>
          <a:xfrm>
            <a:off x="2101174" y="3404680"/>
            <a:ext cx="1410511" cy="47098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rgbClr val="FFFFFF"/>
                </a:solidFill>
                <a:latin typeface="Asap"/>
                <a:ea typeface="Asap"/>
                <a:cs typeface="Asap"/>
                <a:sym typeface="Asap"/>
              </a:rPr>
              <a:t>Sign In/</a:t>
            </a:r>
          </a:p>
          <a:p>
            <a:pPr marL="0" lvl="0" indent="0" algn="l" rtl="0">
              <a:spcBef>
                <a:spcPts val="0"/>
              </a:spcBef>
              <a:spcAft>
                <a:spcPts val="0"/>
              </a:spcAft>
              <a:buNone/>
            </a:pPr>
            <a:r>
              <a:rPr lang="en" sz="1800" b="1" dirty="0" smtClean="0">
                <a:solidFill>
                  <a:srgbClr val="FFFFFF"/>
                </a:solidFill>
                <a:latin typeface="Asap"/>
                <a:ea typeface="Asap"/>
                <a:cs typeface="Asap"/>
                <a:sym typeface="Asap"/>
              </a:rPr>
              <a:t>Sign Up</a:t>
            </a:r>
            <a:endParaRPr sz="1800" b="1">
              <a:solidFill>
                <a:srgbClr val="FFFFFF"/>
              </a:solidFill>
              <a:latin typeface="Asap"/>
              <a:ea typeface="Asap"/>
              <a:cs typeface="Asap"/>
              <a:sym typeface="Asap"/>
            </a:endParaRPr>
          </a:p>
        </p:txBody>
      </p:sp>
      <p:sp>
        <p:nvSpPr>
          <p:cNvPr id="175" name="Google Shape;175;p35"/>
          <p:cNvSpPr txBox="1"/>
          <p:nvPr/>
        </p:nvSpPr>
        <p:spPr>
          <a:xfrm>
            <a:off x="4629398" y="3473144"/>
            <a:ext cx="1479571" cy="43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rgbClr val="FFFFFF"/>
                </a:solidFill>
                <a:latin typeface="Asap"/>
                <a:ea typeface="Asap"/>
                <a:cs typeface="Asap"/>
                <a:sym typeface="Asap"/>
              </a:rPr>
              <a:t>Start Playing music</a:t>
            </a:r>
            <a:endParaRPr sz="1800" b="1">
              <a:solidFill>
                <a:srgbClr val="FFFFFF"/>
              </a:solidFill>
              <a:latin typeface="Asap"/>
              <a:ea typeface="Asap"/>
              <a:cs typeface="Asap"/>
              <a:sym typeface="Asap"/>
            </a:endParaRPr>
          </a:p>
        </p:txBody>
      </p:sp>
      <p:cxnSp>
        <p:nvCxnSpPr>
          <p:cNvPr id="177" name="Google Shape;177;p35"/>
          <p:cNvCxnSpPr/>
          <p:nvPr/>
        </p:nvCxnSpPr>
        <p:spPr>
          <a:xfrm>
            <a:off x="1789889" y="2782112"/>
            <a:ext cx="5476673" cy="9726"/>
          </a:xfrm>
          <a:prstGeom prst="straightConnector1">
            <a:avLst/>
          </a:prstGeom>
          <a:noFill/>
          <a:ln w="38100" cap="flat" cmpd="sng">
            <a:solidFill>
              <a:schemeClr val="accent2"/>
            </a:solidFill>
            <a:prstDash val="solid"/>
            <a:round/>
            <a:headEnd type="oval" w="med" len="med"/>
            <a:tailEnd type="oval" w="med" len="med"/>
          </a:ln>
        </p:spPr>
      </p:cxnSp>
      <p:sp>
        <p:nvSpPr>
          <p:cNvPr id="16" name="Google Shape;173;p35"/>
          <p:cNvSpPr txBox="1"/>
          <p:nvPr/>
        </p:nvSpPr>
        <p:spPr>
          <a:xfrm>
            <a:off x="116732" y="2662506"/>
            <a:ext cx="1575881" cy="54762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rgbClr val="FFFFFF"/>
                </a:solidFill>
                <a:latin typeface="Asap"/>
                <a:ea typeface="Asap"/>
                <a:cs typeface="Asap"/>
                <a:sym typeface="Asap"/>
              </a:rPr>
              <a:t>Landing Page</a:t>
            </a:r>
            <a:endParaRPr sz="1800" b="1">
              <a:solidFill>
                <a:srgbClr val="FFFFFF"/>
              </a:solidFill>
              <a:latin typeface="Asap"/>
              <a:ea typeface="Asap"/>
              <a:cs typeface="Asap"/>
              <a:sym typeface="Asap"/>
            </a:endParaRPr>
          </a:p>
        </p:txBody>
      </p:sp>
      <p:sp>
        <p:nvSpPr>
          <p:cNvPr id="18" name="Google Shape;171;p35"/>
          <p:cNvSpPr txBox="1"/>
          <p:nvPr/>
        </p:nvSpPr>
        <p:spPr>
          <a:xfrm>
            <a:off x="5362485" y="1689036"/>
            <a:ext cx="1670612" cy="431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smtClean="0">
                <a:solidFill>
                  <a:srgbClr val="FFFFFF"/>
                </a:solidFill>
                <a:latin typeface="Asap"/>
                <a:ea typeface="Asap"/>
                <a:cs typeface="Asap"/>
                <a:sym typeface="Asap"/>
              </a:rPr>
              <a:t>Explore </a:t>
            </a:r>
          </a:p>
          <a:p>
            <a:pPr marL="0" lvl="0" indent="0" algn="r" rtl="0">
              <a:spcBef>
                <a:spcPts val="0"/>
              </a:spcBef>
              <a:spcAft>
                <a:spcPts val="0"/>
              </a:spcAft>
              <a:buNone/>
            </a:pPr>
            <a:r>
              <a:rPr lang="en" sz="1800" b="1" dirty="0" smtClean="0">
                <a:solidFill>
                  <a:srgbClr val="FFFFFF"/>
                </a:solidFill>
                <a:latin typeface="Asap"/>
                <a:ea typeface="Asap"/>
                <a:cs typeface="Asap"/>
                <a:sym typeface="Asap"/>
              </a:rPr>
              <a:t>Songs, Artists</a:t>
            </a:r>
            <a:endParaRPr sz="1800" b="1">
              <a:solidFill>
                <a:srgbClr val="FFFFFF"/>
              </a:solidFill>
              <a:latin typeface="Asap"/>
              <a:ea typeface="Asap"/>
              <a:cs typeface="Asap"/>
              <a:sym typeface="Asap"/>
            </a:endParaRPr>
          </a:p>
        </p:txBody>
      </p:sp>
      <p:sp>
        <p:nvSpPr>
          <p:cNvPr id="20" name="Google Shape;171;p35"/>
          <p:cNvSpPr txBox="1"/>
          <p:nvPr/>
        </p:nvSpPr>
        <p:spPr>
          <a:xfrm>
            <a:off x="7207495" y="2600192"/>
            <a:ext cx="1670612" cy="431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smtClean="0">
                <a:solidFill>
                  <a:srgbClr val="FFFFFF"/>
                </a:solidFill>
                <a:latin typeface="Asap"/>
                <a:ea typeface="Asap"/>
                <a:cs typeface="Asap"/>
                <a:sym typeface="Asap"/>
              </a:rPr>
              <a:t>LogOut/ Exit</a:t>
            </a:r>
            <a:endParaRPr sz="1800" b="1">
              <a:solidFill>
                <a:srgbClr val="FFFFFF"/>
              </a:solidFill>
              <a:latin typeface="Asap"/>
              <a:ea typeface="Asap"/>
              <a:cs typeface="Asap"/>
              <a:sym typeface="Asap"/>
            </a:endParaRPr>
          </a:p>
        </p:txBody>
      </p:sp>
    </p:spTree>
  </p:cSld>
  <p:clrMapOvr>
    <a:masterClrMapping/>
  </p:clrMapOvr>
</p:sld>
</file>

<file path=ppt/theme/theme1.xml><?xml version="1.0" encoding="utf-8"?>
<a:theme xmlns:a="http://schemas.openxmlformats.org/drawingml/2006/main" name="Goose Creative Agency by Slidesgo">
  <a:themeElements>
    <a:clrScheme name="Simple Light">
      <a:dk1>
        <a:srgbClr val="000000"/>
      </a:dk1>
      <a:lt1>
        <a:srgbClr val="FFFFFF"/>
      </a:lt1>
      <a:dk2>
        <a:srgbClr val="595959"/>
      </a:dk2>
      <a:lt2>
        <a:srgbClr val="EEEEEE"/>
      </a:lt2>
      <a:accent1>
        <a:srgbClr val="B2299D"/>
      </a:accent1>
      <a:accent2>
        <a:srgbClr val="2C84E8"/>
      </a:accent2>
      <a:accent3>
        <a:srgbClr val="7750BF"/>
      </a:accent3>
      <a:accent4>
        <a:srgbClr val="390075"/>
      </a:accent4>
      <a:accent5>
        <a:srgbClr val="2C84E8"/>
      </a:accent5>
      <a:accent6>
        <a:srgbClr val="7750B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410</Words>
  <PresentationFormat>On-screen Show (16:9)</PresentationFormat>
  <Paragraphs>88</Paragraphs>
  <Slides>19</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Asap</vt:lpstr>
      <vt:lpstr>Asap Regular</vt:lpstr>
      <vt:lpstr>Goose Creative Agency by Slidesgo</vt:lpstr>
      <vt:lpstr>Summer Training Project</vt:lpstr>
      <vt:lpstr>Our Team</vt:lpstr>
      <vt:lpstr>Table of contents</vt:lpstr>
      <vt:lpstr>First of all I would like to tell how much my contribution in this project is:  I have done the landing page in this project.  In this page, we have given the navigation bar at the top in which the button of " Dive In " this is given in the right side corner. We have to click on this button to go to the home page. And "Sign In" button is given on the left side of the Dive In button. In the left-side middle of this page, there is a navigation menu, where we have given 5 buttons which are of Home, About, Services, Pricing and Contact. By clicking on all these buttons, we can go to different pages.</vt:lpstr>
      <vt:lpstr>About Project</vt:lpstr>
      <vt:lpstr>Introduction</vt:lpstr>
      <vt:lpstr>What are the requirement?</vt:lpstr>
      <vt:lpstr>Web Flow</vt:lpstr>
      <vt:lpstr>Website Flow</vt:lpstr>
      <vt:lpstr>Web Page Flow</vt:lpstr>
      <vt:lpstr>All Regional Music</vt:lpstr>
      <vt:lpstr>Extra Features</vt:lpstr>
      <vt:lpstr>Some Code</vt:lpstr>
      <vt:lpstr>Some Code</vt:lpstr>
      <vt:lpstr>Back End</vt:lpstr>
      <vt:lpstr>Backend with Php and mySQL</vt:lpstr>
      <vt:lpstr>On successful insertion of data</vt:lpstr>
      <vt:lpstr>Meet the team</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Summer Training Project</dc:title>
  <cp:lastModifiedBy>Windows User</cp:lastModifiedBy>
  <cp:revision>36</cp:revision>
  <dcterms:modified xsi:type="dcterms:W3CDTF">2021-07-14T12:24:00Z</dcterms:modified>
</cp:coreProperties>
</file>